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_rels/presentation.xml.rels" ContentType="application/vnd.openxmlformats-package.relationships+xml"/>
  <Override PartName="/ppt/media/image29.png" ContentType="image/png"/>
  <Override PartName="/ppt/media/image27.png" ContentType="image/png"/>
  <Override PartName="/ppt/media/image10.png" ContentType="image/png"/>
  <Override PartName="/ppt/media/image1.png" ContentType="image/png"/>
  <Override PartName="/ppt/media/image2.png" ContentType="image/png"/>
  <Override PartName="/ppt/media/image11.png" ContentType="image/png"/>
  <Override PartName="/ppt/media/image28.png" ContentType="image/png"/>
  <Override PartName="/ppt/media/image7.jpeg" ContentType="image/jpeg"/>
  <Override PartName="/ppt/media/image20.png" ContentType="image/png"/>
  <Override PartName="/ppt/media/image18.png" ContentType="image/png"/>
  <Override PartName="/ppt/media/image9.png" ContentType="image/png"/>
  <Override PartName="/ppt/media/image13.png" ContentType="image/png"/>
  <Override PartName="/ppt/media/image12.png" ContentType="image/png"/>
  <Override PartName="/ppt/media/image31.png" ContentType="image/png"/>
  <Override PartName="/ppt/media/image8.jpeg" ContentType="image/jpeg"/>
  <Override PartName="/ppt/media/image6.png" ContentType="image/png"/>
  <Override PartName="/ppt/media/image30.png" ContentType="image/png"/>
  <Override PartName="/ppt/media/image3.jpeg" ContentType="image/jpeg"/>
  <Override PartName="/ppt/media/image15.png" ContentType="image/png"/>
  <Override PartName="/ppt/media/image5.jpeg" ContentType="image/jpeg"/>
  <Override PartName="/ppt/media/image4.jpeg" ContentType="image/jpeg"/>
  <Override PartName="/ppt/media/image25.png" ContentType="image/png"/>
  <Override PartName="/ppt/media/image14.png" ContentType="image/png"/>
  <Override PartName="/ppt/media/image16.png" ContentType="image/png"/>
  <Override PartName="/ppt/media/image17.png" ContentType="image/png"/>
  <Override PartName="/ppt/media/image19.jpeg" ContentType="image/jpe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6.png" ContentType="image/png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oogle Shape;9;p2"/>
          <p:cNvGrpSpPr/>
          <p:nvPr/>
        </p:nvGrpSpPr>
        <p:grpSpPr>
          <a:xfrm>
            <a:off x="-3255120" y="-2760840"/>
            <a:ext cx="10039680" cy="6731280"/>
            <a:chOff x="-3255120" y="-2760840"/>
            <a:chExt cx="10039680" cy="6731280"/>
          </a:xfrm>
        </p:grpSpPr>
        <p:grpSp>
          <p:nvGrpSpPr>
            <p:cNvPr id="1" name="Google Shape;10;p2"/>
            <p:cNvGrpSpPr/>
            <p:nvPr/>
          </p:nvGrpSpPr>
          <p:grpSpPr>
            <a:xfrm>
              <a:off x="-3255120" y="-2760840"/>
              <a:ext cx="6563880" cy="6731280"/>
              <a:chOff x="-3255120" y="-2760840"/>
              <a:chExt cx="6563880" cy="6731280"/>
            </a:xfrm>
          </p:grpSpPr>
          <p:sp>
            <p:nvSpPr>
              <p:cNvPr id="2" name="Google Shape;11;p2"/>
              <p:cNvSpPr/>
              <p:nvPr/>
            </p:nvSpPr>
            <p:spPr>
              <a:xfrm rot="10221600">
                <a:off x="-1132920" y="-721440"/>
                <a:ext cx="3045240" cy="2637000"/>
              </a:xfrm>
              <a:custGeom>
                <a:avLst/>
                <a:gdLst>
                  <a:gd name="textAreaLeft" fmla="*/ 0 w 3045240"/>
                  <a:gd name="textAreaRight" fmla="*/ 3045600 w 3045240"/>
                  <a:gd name="textAreaTop" fmla="*/ 0 h 2637000"/>
                  <a:gd name="textAreaBottom" fmla="*/ 2637360 h 2637000"/>
                </a:gdLst>
                <a:ah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000"/>
                    </a:srgbClr>
                  </a:gs>
                </a:gsLst>
                <a:lin ang="20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pic>
            <p:nvPicPr>
              <p:cNvPr id="3" name="Google Shape;12;p2" descr=""/>
              <p:cNvPicPr/>
              <p:nvPr/>
            </p:nvPicPr>
            <p:blipFill>
              <a:blip r:embed="rId2"/>
              <a:srcRect l="0" t="17653" r="0" b="17662"/>
              <a:stretch/>
            </p:blipFill>
            <p:spPr>
              <a:xfrm rot="13821600">
                <a:off x="-2650680" y="-1438560"/>
                <a:ext cx="5355360" cy="408708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4" name="Google Shape;13;p2"/>
            <p:cNvSpPr/>
            <p:nvPr/>
          </p:nvSpPr>
          <p:spPr>
            <a:xfrm>
              <a:off x="-441720" y="-339840"/>
              <a:ext cx="1420560" cy="2832840"/>
            </a:xfrm>
            <a:custGeom>
              <a:avLst/>
              <a:gdLst>
                <a:gd name="textAreaLeft" fmla="*/ 0 w 1420560"/>
                <a:gd name="textAreaRight" fmla="*/ 1420920 w 1420560"/>
                <a:gd name="textAreaTop" fmla="*/ 0 h 2832840"/>
                <a:gd name="textAreaBottom" fmla="*/ 2833200 h 2832840"/>
              </a:gdLst>
              <a:ahLst/>
              <a:rect l="textAreaLeft" t="textAreaTop" r="textAreaRight" b="textAreaBottom"/>
              <a:pathLst>
                <a:path w="34647" h="69081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" name="Google Shape;14;p2"/>
            <p:cNvSpPr/>
            <p:nvPr/>
          </p:nvSpPr>
          <p:spPr>
            <a:xfrm rot="2700000">
              <a:off x="765720" y="-2373480"/>
              <a:ext cx="3152880" cy="5118840"/>
            </a:xfrm>
            <a:custGeom>
              <a:avLst/>
              <a:gdLst>
                <a:gd name="textAreaLeft" fmla="*/ 0 w 3152880"/>
                <a:gd name="textAreaRight" fmla="*/ 3153240 w 3152880"/>
                <a:gd name="textAreaTop" fmla="*/ 0 h 5118840"/>
                <a:gd name="textAreaBottom" fmla="*/ 5119200 h 5118840"/>
              </a:gdLst>
              <a:ah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" name="Google Shape;15;p2"/>
            <p:cNvSpPr/>
            <p:nvPr/>
          </p:nvSpPr>
          <p:spPr>
            <a:xfrm>
              <a:off x="-353880" y="-534240"/>
              <a:ext cx="7138440" cy="819000"/>
            </a:xfrm>
            <a:custGeom>
              <a:avLst/>
              <a:gdLst>
                <a:gd name="textAreaLeft" fmla="*/ 0 w 7138440"/>
                <a:gd name="textAreaRight" fmla="*/ 7138800 w 7138440"/>
                <a:gd name="textAreaTop" fmla="*/ 0 h 819000"/>
                <a:gd name="textAreaBottom" fmla="*/ 819360 h 819000"/>
              </a:gdLst>
              <a:ahLst/>
              <a:rect l="textAreaLeft" t="textAreaTop" r="textAreaRight" b="textAreaBottom"/>
              <a:pathLst>
                <a:path w="285545" h="32774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>
              <a:solidFill>
                <a:srgbClr val="0c0a9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" name="Google Shape;16;p2"/>
            <p:cNvSpPr/>
            <p:nvPr/>
          </p:nvSpPr>
          <p:spPr>
            <a:xfrm rot="5400000">
              <a:off x="958680" y="-1418760"/>
              <a:ext cx="577080" cy="3045240"/>
            </a:xfrm>
            <a:custGeom>
              <a:avLst/>
              <a:gdLst>
                <a:gd name="textAreaLeft" fmla="*/ 0 w 577080"/>
                <a:gd name="textAreaRight" fmla="*/ 577440 w 577080"/>
                <a:gd name="textAreaTop" fmla="*/ 0 h 3045240"/>
                <a:gd name="textAreaBottom" fmla="*/ 3045600 h 3045240"/>
              </a:gdLst>
              <a:ahLst/>
              <a:rect l="textAreaLeft" t="textAreaTop" r="textAreaRight" b="textAreaBottom"/>
              <a:pathLst>
                <a:path w="14079" h="48146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" name="Google Shape;17;p2"/>
            <p:cNvSpPr/>
            <p:nvPr/>
          </p:nvSpPr>
          <p:spPr>
            <a:xfrm rot="5400000">
              <a:off x="502200" y="-954360"/>
              <a:ext cx="686880" cy="2730960"/>
            </a:xfrm>
            <a:custGeom>
              <a:avLst/>
              <a:gdLst>
                <a:gd name="textAreaLeft" fmla="*/ 0 w 686880"/>
                <a:gd name="textAreaRight" fmla="*/ 687240 w 686880"/>
                <a:gd name="textAreaTop" fmla="*/ 0 h 2730960"/>
                <a:gd name="textAreaBottom" fmla="*/ 2731320 h 2730960"/>
              </a:gdLst>
              <a:ahLst/>
              <a:rect l="textAreaLeft" t="textAreaTop" r="textAreaRight" b="textAreaBottom"/>
              <a:pathLst>
                <a:path w="16760" h="4318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9" name="Google Shape;18;p2"/>
            <p:cNvGrpSpPr/>
            <p:nvPr/>
          </p:nvGrpSpPr>
          <p:grpSpPr>
            <a:xfrm>
              <a:off x="4294080" y="218160"/>
              <a:ext cx="133560" cy="133560"/>
              <a:chOff x="4294080" y="218160"/>
              <a:chExt cx="133560" cy="133560"/>
            </a:xfrm>
          </p:grpSpPr>
          <p:sp>
            <p:nvSpPr>
              <p:cNvPr id="10" name="Google Shape;19;p2"/>
              <p:cNvSpPr/>
              <p:nvPr/>
            </p:nvSpPr>
            <p:spPr>
              <a:xfrm flipH="1">
                <a:off x="4293720" y="218160"/>
                <a:ext cx="133560" cy="133560"/>
              </a:xfrm>
              <a:custGeom>
                <a:avLst/>
                <a:gdLst>
                  <a:gd name="textAreaLeft" fmla="*/ -360 w 133560"/>
                  <a:gd name="textAreaRight" fmla="*/ 133560 w 133560"/>
                  <a:gd name="textAreaTop" fmla="*/ 0 h 133560"/>
                  <a:gd name="textAreaBottom" fmla="*/ 133920 h 133560"/>
                </a:gdLst>
                <a:ah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108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6960" bIns="66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1" name="Google Shape;20;p2"/>
              <p:cNvSpPr/>
              <p:nvPr/>
            </p:nvSpPr>
            <p:spPr>
              <a:xfrm flipH="1">
                <a:off x="4321440" y="248760"/>
                <a:ext cx="79920" cy="72720"/>
              </a:xfrm>
              <a:custGeom>
                <a:avLst/>
                <a:gdLst>
                  <a:gd name="textAreaLeft" fmla="*/ 360 w 79920"/>
                  <a:gd name="textAreaRight" fmla="*/ 80640 w 79920"/>
                  <a:gd name="textAreaTop" fmla="*/ 0 h 72720"/>
                  <a:gd name="textAreaBottom" fmla="*/ 73080 h 72720"/>
                </a:gdLst>
                <a:ah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108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360" bIns="36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2" name="Google Shape;21;p2"/>
            <p:cNvGrpSpPr/>
            <p:nvPr/>
          </p:nvGrpSpPr>
          <p:grpSpPr>
            <a:xfrm>
              <a:off x="1220760" y="521640"/>
              <a:ext cx="133560" cy="133560"/>
              <a:chOff x="1220760" y="521640"/>
              <a:chExt cx="133560" cy="133560"/>
            </a:xfrm>
          </p:grpSpPr>
          <p:sp>
            <p:nvSpPr>
              <p:cNvPr id="13" name="Google Shape;22;p2"/>
              <p:cNvSpPr/>
              <p:nvPr/>
            </p:nvSpPr>
            <p:spPr>
              <a:xfrm flipH="1">
                <a:off x="1220400" y="521640"/>
                <a:ext cx="133560" cy="133560"/>
              </a:xfrm>
              <a:custGeom>
                <a:avLst/>
                <a:gdLst>
                  <a:gd name="textAreaLeft" fmla="*/ -360 w 133560"/>
                  <a:gd name="textAreaRight" fmla="*/ 133560 w 133560"/>
                  <a:gd name="textAreaTop" fmla="*/ 0 h 133560"/>
                  <a:gd name="textAreaBottom" fmla="*/ 133920 h 133560"/>
                </a:gdLst>
                <a:ah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108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6960" bIns="66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" name="Google Shape;23;p2"/>
              <p:cNvSpPr/>
              <p:nvPr/>
            </p:nvSpPr>
            <p:spPr>
              <a:xfrm flipH="1">
                <a:off x="1248120" y="551880"/>
                <a:ext cx="79920" cy="72720"/>
              </a:xfrm>
              <a:custGeom>
                <a:avLst/>
                <a:gdLst>
                  <a:gd name="textAreaLeft" fmla="*/ 360 w 79920"/>
                  <a:gd name="textAreaRight" fmla="*/ 80640 w 79920"/>
                  <a:gd name="textAreaTop" fmla="*/ 0 h 72720"/>
                  <a:gd name="textAreaBottom" fmla="*/ 73080 h 72720"/>
                </a:gdLst>
                <a:ah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108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360" bIns="36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5" name="Google Shape;24;p2"/>
            <p:cNvGrpSpPr/>
            <p:nvPr/>
          </p:nvGrpSpPr>
          <p:grpSpPr>
            <a:xfrm>
              <a:off x="934200" y="784440"/>
              <a:ext cx="133560" cy="133560"/>
              <a:chOff x="934200" y="784440"/>
              <a:chExt cx="133560" cy="133560"/>
            </a:xfrm>
          </p:grpSpPr>
          <p:sp>
            <p:nvSpPr>
              <p:cNvPr id="16" name="Google Shape;25;p2"/>
              <p:cNvSpPr/>
              <p:nvPr/>
            </p:nvSpPr>
            <p:spPr>
              <a:xfrm flipH="1">
                <a:off x="933840" y="784440"/>
                <a:ext cx="133560" cy="133560"/>
              </a:xfrm>
              <a:custGeom>
                <a:avLst/>
                <a:gdLst>
                  <a:gd name="textAreaLeft" fmla="*/ -360 w 133560"/>
                  <a:gd name="textAreaRight" fmla="*/ 133560 w 133560"/>
                  <a:gd name="textAreaTop" fmla="*/ 0 h 133560"/>
                  <a:gd name="textAreaBottom" fmla="*/ 133920 h 133560"/>
                </a:gdLst>
                <a:ah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108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6960" bIns="66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" name="Google Shape;26;p2"/>
              <p:cNvSpPr/>
              <p:nvPr/>
            </p:nvSpPr>
            <p:spPr>
              <a:xfrm flipH="1">
                <a:off x="961200" y="815040"/>
                <a:ext cx="79920" cy="72720"/>
              </a:xfrm>
              <a:custGeom>
                <a:avLst/>
                <a:gdLst>
                  <a:gd name="textAreaLeft" fmla="*/ 360 w 79920"/>
                  <a:gd name="textAreaRight" fmla="*/ 80640 w 79920"/>
                  <a:gd name="textAreaTop" fmla="*/ 0 h 72720"/>
                  <a:gd name="textAreaBottom" fmla="*/ 73080 h 72720"/>
                </a:gdLst>
                <a:ah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108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360" bIns="36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8" name="Google Shape;27;p2"/>
            <p:cNvGrpSpPr/>
            <p:nvPr/>
          </p:nvGrpSpPr>
          <p:grpSpPr>
            <a:xfrm>
              <a:off x="124920" y="784440"/>
              <a:ext cx="133560" cy="133560"/>
              <a:chOff x="124920" y="784440"/>
              <a:chExt cx="133560" cy="133560"/>
            </a:xfrm>
          </p:grpSpPr>
          <p:sp>
            <p:nvSpPr>
              <p:cNvPr id="19" name="Google Shape;28;p2"/>
              <p:cNvSpPr/>
              <p:nvPr/>
            </p:nvSpPr>
            <p:spPr>
              <a:xfrm flipH="1">
                <a:off x="124560" y="784440"/>
                <a:ext cx="133560" cy="133560"/>
              </a:xfrm>
              <a:custGeom>
                <a:avLst/>
                <a:gdLst>
                  <a:gd name="textAreaLeft" fmla="*/ -360 w 133560"/>
                  <a:gd name="textAreaRight" fmla="*/ 133560 w 133560"/>
                  <a:gd name="textAreaTop" fmla="*/ 0 h 133560"/>
                  <a:gd name="textAreaBottom" fmla="*/ 133920 h 133560"/>
                </a:gdLst>
                <a:ah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108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6960" bIns="66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" name="Google Shape;29;p2"/>
              <p:cNvSpPr/>
              <p:nvPr/>
            </p:nvSpPr>
            <p:spPr>
              <a:xfrm flipH="1">
                <a:off x="152280" y="815040"/>
                <a:ext cx="79920" cy="72720"/>
              </a:xfrm>
              <a:custGeom>
                <a:avLst/>
                <a:gdLst>
                  <a:gd name="textAreaLeft" fmla="*/ 360 w 79920"/>
                  <a:gd name="textAreaRight" fmla="*/ 80640 w 79920"/>
                  <a:gd name="textAreaTop" fmla="*/ 0 h 72720"/>
                  <a:gd name="textAreaBottom" fmla="*/ 73080 h 72720"/>
                </a:gdLst>
                <a:ah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108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360" bIns="36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1" name="Google Shape;30;p2"/>
            <p:cNvGrpSpPr/>
            <p:nvPr/>
          </p:nvGrpSpPr>
          <p:grpSpPr>
            <a:xfrm>
              <a:off x="124920" y="467640"/>
              <a:ext cx="133560" cy="133560"/>
              <a:chOff x="124920" y="467640"/>
              <a:chExt cx="133560" cy="133560"/>
            </a:xfrm>
          </p:grpSpPr>
          <p:sp>
            <p:nvSpPr>
              <p:cNvPr id="22" name="Google Shape;31;p2"/>
              <p:cNvSpPr/>
              <p:nvPr/>
            </p:nvSpPr>
            <p:spPr>
              <a:xfrm flipH="1">
                <a:off x="124560" y="467640"/>
                <a:ext cx="133560" cy="133560"/>
              </a:xfrm>
              <a:custGeom>
                <a:avLst/>
                <a:gdLst>
                  <a:gd name="textAreaLeft" fmla="*/ -360 w 133560"/>
                  <a:gd name="textAreaRight" fmla="*/ 133560 w 133560"/>
                  <a:gd name="textAreaTop" fmla="*/ 0 h 133560"/>
                  <a:gd name="textAreaBottom" fmla="*/ 133920 h 133560"/>
                </a:gdLst>
                <a:ah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108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6960" bIns="66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" name="Google Shape;32;p2"/>
              <p:cNvSpPr/>
              <p:nvPr/>
            </p:nvSpPr>
            <p:spPr>
              <a:xfrm flipH="1">
                <a:off x="152280" y="498240"/>
                <a:ext cx="79920" cy="72720"/>
              </a:xfrm>
              <a:custGeom>
                <a:avLst/>
                <a:gdLst>
                  <a:gd name="textAreaLeft" fmla="*/ 360 w 79920"/>
                  <a:gd name="textAreaRight" fmla="*/ 80640 w 79920"/>
                  <a:gd name="textAreaTop" fmla="*/ 0 h 72720"/>
                  <a:gd name="textAreaBottom" fmla="*/ 73080 h 72720"/>
                </a:gdLst>
                <a:ah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108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360" bIns="36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24" name="Google Shape;33;p2"/>
          <p:cNvGrpSpPr/>
          <p:nvPr/>
        </p:nvGrpSpPr>
        <p:grpSpPr>
          <a:xfrm>
            <a:off x="6385680" y="3039840"/>
            <a:ext cx="3920040" cy="3213360"/>
            <a:chOff x="6385680" y="3039840"/>
            <a:chExt cx="3920040" cy="3213360"/>
          </a:xfrm>
        </p:grpSpPr>
        <p:pic>
          <p:nvPicPr>
            <p:cNvPr id="25" name="Google Shape;34;p2" descr=""/>
            <p:cNvPicPr/>
            <p:nvPr/>
          </p:nvPicPr>
          <p:blipFill>
            <a:blip r:embed="rId3"/>
            <a:srcRect l="16959" t="24713" r="7122" b="26173"/>
            <a:stretch/>
          </p:blipFill>
          <p:spPr>
            <a:xfrm>
              <a:off x="6385680" y="3261240"/>
              <a:ext cx="3920040" cy="2991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" name="Google Shape;35;p2"/>
            <p:cNvSpPr/>
            <p:nvPr/>
          </p:nvSpPr>
          <p:spPr>
            <a:xfrm rot="10800000">
              <a:off x="7612200" y="3138120"/>
              <a:ext cx="981360" cy="2307600"/>
            </a:xfrm>
            <a:custGeom>
              <a:avLst/>
              <a:gdLst>
                <a:gd name="textAreaLeft" fmla="*/ 0 w 981360"/>
                <a:gd name="textAreaRight" fmla="*/ 981720 w 981360"/>
                <a:gd name="textAreaTop" fmla="*/ 0 h 2307600"/>
                <a:gd name="textAreaBottom" fmla="*/ 2307960 h 2307600"/>
              </a:gdLst>
              <a:ahLst/>
              <a:rect l="textAreaLeft" t="textAreaTop" r="textAreaRight" b="textAreaBottom"/>
              <a:pathLst>
                <a:path w="23937" h="5626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 rotWithShape="0">
              <a:gsLst>
                <a:gs pos="0">
                  <a:srgbClr val="eb9109"/>
                </a:gs>
                <a:gs pos="40000">
                  <a:srgbClr val="ff9900">
                    <a:alpha val="41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" name="Google Shape;36;p2"/>
            <p:cNvSpPr/>
            <p:nvPr/>
          </p:nvSpPr>
          <p:spPr>
            <a:xfrm rot="10800000">
              <a:off x="7771320" y="3138840"/>
              <a:ext cx="981360" cy="2307600"/>
            </a:xfrm>
            <a:custGeom>
              <a:avLst/>
              <a:gdLst>
                <a:gd name="textAreaLeft" fmla="*/ 0 w 981360"/>
                <a:gd name="textAreaRight" fmla="*/ 981720 w 981360"/>
                <a:gd name="textAreaTop" fmla="*/ 0 h 2307600"/>
                <a:gd name="textAreaBottom" fmla="*/ 2307960 h 2307600"/>
              </a:gdLst>
              <a:ahLst/>
              <a:rect l="textAreaLeft" t="textAreaTop" r="textAreaRight" b="textAreaBottom"/>
              <a:pathLst>
                <a:path w="23937" h="5626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 rotWithShape="0">
              <a:gsLst>
                <a:gs pos="0">
                  <a:srgbClr val="eb9109"/>
                </a:gs>
                <a:gs pos="40000">
                  <a:srgbClr val="ff9900">
                    <a:alpha val="41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28" name="Google Shape;37;p2"/>
            <p:cNvGrpSpPr/>
            <p:nvPr/>
          </p:nvGrpSpPr>
          <p:grpSpPr>
            <a:xfrm>
              <a:off x="7356600" y="3916440"/>
              <a:ext cx="581760" cy="582120"/>
              <a:chOff x="7356600" y="3916440"/>
              <a:chExt cx="581760" cy="582120"/>
            </a:xfrm>
          </p:grpSpPr>
          <p:sp>
            <p:nvSpPr>
              <p:cNvPr id="29" name="Google Shape;38;p2"/>
              <p:cNvSpPr/>
              <p:nvPr/>
            </p:nvSpPr>
            <p:spPr>
              <a:xfrm>
                <a:off x="7356600" y="4375440"/>
                <a:ext cx="123120" cy="123120"/>
              </a:xfrm>
              <a:custGeom>
                <a:avLst/>
                <a:gdLst>
                  <a:gd name="textAreaLeft" fmla="*/ 0 w 123120"/>
                  <a:gd name="textAreaRight" fmla="*/ 123480 w 123120"/>
                  <a:gd name="textAreaTop" fmla="*/ 0 h 123120"/>
                  <a:gd name="textAreaBottom" fmla="*/ 123480 h 123120"/>
                </a:gdLst>
                <a:ahLst/>
                <a:rect l="textAreaLeft" t="textAreaTop" r="textAreaRight" b="textAreaBottom"/>
                <a:pathLst>
                  <a:path w="4938" h="4937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000"/>
                    </a:srgbClr>
                  </a:gs>
                  <a:gs pos="100000">
                    <a:srgbClr val="ffffff">
                      <a:alpha val="3700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560" bIns="61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" name="Google Shape;39;p2"/>
              <p:cNvSpPr/>
              <p:nvPr/>
            </p:nvSpPr>
            <p:spPr>
              <a:xfrm>
                <a:off x="7432920" y="4298760"/>
                <a:ext cx="123120" cy="123480"/>
              </a:xfrm>
              <a:custGeom>
                <a:avLst/>
                <a:gdLst>
                  <a:gd name="textAreaLeft" fmla="*/ 0 w 123120"/>
                  <a:gd name="textAreaRight" fmla="*/ 123480 w 123120"/>
                  <a:gd name="textAreaTop" fmla="*/ 0 h 123480"/>
                  <a:gd name="textAreaBottom" fmla="*/ 123840 h 123480"/>
                </a:gdLst>
                <a:ahLst/>
                <a:rect l="textAreaLeft" t="textAreaTop" r="textAreaRight" b="textAreaBottom"/>
                <a:pathLst>
                  <a:path w="4937" h="4953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000"/>
                    </a:srgbClr>
                  </a:gs>
                  <a:gs pos="100000">
                    <a:srgbClr val="ffffff">
                      <a:alpha val="3700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920" bIns="61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" name="Google Shape;40;p2"/>
              <p:cNvSpPr/>
              <p:nvPr/>
            </p:nvSpPr>
            <p:spPr>
              <a:xfrm>
                <a:off x="7509240" y="4222440"/>
                <a:ext cx="123480" cy="1231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3120"/>
                  <a:gd name="textAreaBottom" fmla="*/ 123480 h 123120"/>
                </a:gdLst>
                <a:ahLst/>
                <a:rect l="textAreaLeft" t="textAreaTop" r="textAreaRight" b="textAreaBottom"/>
                <a:pathLst>
                  <a:path w="4953" h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000"/>
                    </a:srgbClr>
                  </a:gs>
                  <a:gs pos="100000">
                    <a:srgbClr val="ffffff">
                      <a:alpha val="3700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560" bIns="61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" name="Google Shape;41;p2"/>
              <p:cNvSpPr/>
              <p:nvPr/>
            </p:nvSpPr>
            <p:spPr>
              <a:xfrm>
                <a:off x="7585560" y="4146120"/>
                <a:ext cx="123480" cy="1231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3120"/>
                  <a:gd name="textAreaBottom" fmla="*/ 123480 h 123120"/>
                </a:gdLst>
                <a:ahLst/>
                <a:rect l="textAreaLeft" t="textAreaTop" r="textAreaRight" b="textAreaBottom"/>
                <a:pathLst>
                  <a:path w="4953" h="4937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000"/>
                    </a:srgbClr>
                  </a:gs>
                  <a:gs pos="100000">
                    <a:srgbClr val="ffffff">
                      <a:alpha val="3700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560" bIns="61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" name="Google Shape;42;p2"/>
              <p:cNvSpPr/>
              <p:nvPr/>
            </p:nvSpPr>
            <p:spPr>
              <a:xfrm>
                <a:off x="7662600" y="4069800"/>
                <a:ext cx="123120" cy="123120"/>
              </a:xfrm>
              <a:custGeom>
                <a:avLst/>
                <a:gdLst>
                  <a:gd name="textAreaLeft" fmla="*/ 0 w 123120"/>
                  <a:gd name="textAreaRight" fmla="*/ 123480 w 123120"/>
                  <a:gd name="textAreaTop" fmla="*/ 0 h 123120"/>
                  <a:gd name="textAreaBottom" fmla="*/ 123480 h 123120"/>
                </a:gdLst>
                <a:ahLst/>
                <a:rect l="textAreaLeft" t="textAreaTop" r="textAreaRight" b="textAreaBottom"/>
                <a:pathLst>
                  <a:path w="4937" h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000"/>
                    </a:srgbClr>
                  </a:gs>
                  <a:gs pos="100000">
                    <a:srgbClr val="ffffff">
                      <a:alpha val="3700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560" bIns="61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" name="Google Shape;43;p2"/>
              <p:cNvSpPr/>
              <p:nvPr/>
            </p:nvSpPr>
            <p:spPr>
              <a:xfrm>
                <a:off x="7738560" y="3993120"/>
                <a:ext cx="123120" cy="123120"/>
              </a:xfrm>
              <a:custGeom>
                <a:avLst/>
                <a:gdLst>
                  <a:gd name="textAreaLeft" fmla="*/ 0 w 123120"/>
                  <a:gd name="textAreaRight" fmla="*/ 123480 w 123120"/>
                  <a:gd name="textAreaTop" fmla="*/ 0 h 123120"/>
                  <a:gd name="textAreaBottom" fmla="*/ 123480 h 123120"/>
                </a:gdLst>
                <a:ahLst/>
                <a:rect l="textAreaLeft" t="textAreaTop" r="textAreaRight" b="textAreaBottom"/>
                <a:pathLst>
                  <a:path w="4938" h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000"/>
                    </a:srgbClr>
                  </a:gs>
                  <a:gs pos="100000">
                    <a:srgbClr val="ffffff">
                      <a:alpha val="3700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560" bIns="61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" name="Google Shape;44;p2"/>
              <p:cNvSpPr/>
              <p:nvPr/>
            </p:nvSpPr>
            <p:spPr>
              <a:xfrm>
                <a:off x="7815240" y="3916440"/>
                <a:ext cx="123120" cy="123480"/>
              </a:xfrm>
              <a:custGeom>
                <a:avLst/>
                <a:gdLst>
                  <a:gd name="textAreaLeft" fmla="*/ 0 w 123120"/>
                  <a:gd name="textAreaRight" fmla="*/ 123480 w 123120"/>
                  <a:gd name="textAreaTop" fmla="*/ 0 h 123480"/>
                  <a:gd name="textAreaBottom" fmla="*/ 123840 h 123480"/>
                </a:gdLst>
                <a:ahLst/>
                <a:rect l="textAreaLeft" t="textAreaTop" r="textAreaRight" b="textAreaBottom"/>
                <a:pathLst>
                  <a:path w="4937" h="4953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000"/>
                    </a:srgbClr>
                  </a:gs>
                  <a:gs pos="100000">
                    <a:srgbClr val="ffffff">
                      <a:alpha val="3700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920" bIns="61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36" name="Google Shape;45;p2"/>
            <p:cNvSpPr/>
            <p:nvPr/>
          </p:nvSpPr>
          <p:spPr>
            <a:xfrm>
              <a:off x="8506800" y="3039840"/>
              <a:ext cx="480600" cy="475560"/>
            </a:xfrm>
            <a:custGeom>
              <a:avLst/>
              <a:gdLst>
                <a:gd name="textAreaLeft" fmla="*/ 0 w 480600"/>
                <a:gd name="textAreaRight" fmla="*/ 480960 w 480600"/>
                <a:gd name="textAreaTop" fmla="*/ 0 h 475560"/>
                <a:gd name="textAreaBottom" fmla="*/ 475920 h 475560"/>
              </a:gdLst>
              <a:ahLst/>
              <a:rect l="textAreaLeft" t="textAreaTop" r="textAreaRight" b="textAreaBottom"/>
              <a:pathLst>
                <a:path w="36171" h="3579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 rotWithShape="0">
              <a:gsLst>
                <a:gs pos="0">
                  <a:srgbClr val="eb9109">
                    <a:alpha val="47000"/>
                  </a:srgbClr>
                </a:gs>
                <a:gs pos="78000">
                  <a:srgbClr val="f5f8ff">
                    <a:alpha val="47000"/>
                  </a:srgbClr>
                </a:gs>
                <a:gs pos="100000">
                  <a:srgbClr val="f5f8ff">
                    <a:alpha val="47000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37" name="Google Shape;46;p2"/>
            <p:cNvGrpSpPr/>
            <p:nvPr/>
          </p:nvGrpSpPr>
          <p:grpSpPr>
            <a:xfrm>
              <a:off x="8413920" y="3689280"/>
              <a:ext cx="699840" cy="1650600"/>
              <a:chOff x="8413920" y="3689280"/>
              <a:chExt cx="699840" cy="1650600"/>
            </a:xfrm>
          </p:grpSpPr>
          <p:sp>
            <p:nvSpPr>
              <p:cNvPr id="38" name="Google Shape;47;p2"/>
              <p:cNvSpPr/>
              <p:nvPr/>
            </p:nvSpPr>
            <p:spPr>
              <a:xfrm>
                <a:off x="8413920" y="3689280"/>
                <a:ext cx="482760" cy="1013400"/>
              </a:xfrm>
              <a:custGeom>
                <a:avLst/>
                <a:gdLst>
                  <a:gd name="textAreaLeft" fmla="*/ 0 w 482760"/>
                  <a:gd name="textAreaRight" fmla="*/ 483120 w 482760"/>
                  <a:gd name="textAreaTop" fmla="*/ 0 h 1013400"/>
                  <a:gd name="textAreaBottom" fmla="*/ 1013760 h 1013400"/>
                </a:gdLst>
                <a:ahLst/>
                <a:rect l="textAreaLeft" t="textAreaTop" r="textAreaRight" b="textAreaBottom"/>
                <a:pathLst>
                  <a:path w="11779" h="24714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9" name="Google Shape;48;p2"/>
              <p:cNvSpPr/>
              <p:nvPr/>
            </p:nvSpPr>
            <p:spPr>
              <a:xfrm>
                <a:off x="8774640" y="4113360"/>
                <a:ext cx="246600" cy="1226520"/>
              </a:xfrm>
              <a:custGeom>
                <a:avLst/>
                <a:gdLst>
                  <a:gd name="textAreaLeft" fmla="*/ 0 w 246600"/>
                  <a:gd name="textAreaRight" fmla="*/ 246960 w 246600"/>
                  <a:gd name="textAreaTop" fmla="*/ 0 h 1226520"/>
                  <a:gd name="textAreaBottom" fmla="*/ 1226880 h 1226520"/>
                </a:gdLst>
                <a:ah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0" name="Google Shape;49;p2"/>
              <p:cNvSpPr/>
              <p:nvPr/>
            </p:nvSpPr>
            <p:spPr>
              <a:xfrm>
                <a:off x="8867160" y="4020480"/>
                <a:ext cx="246600" cy="1226520"/>
              </a:xfrm>
              <a:custGeom>
                <a:avLst/>
                <a:gdLst>
                  <a:gd name="textAreaLeft" fmla="*/ 0 w 246600"/>
                  <a:gd name="textAreaRight" fmla="*/ 246960 w 246600"/>
                  <a:gd name="textAreaTop" fmla="*/ 0 h 1226520"/>
                  <a:gd name="textAreaBottom" fmla="*/ 1226880 h 1226520"/>
                </a:gdLst>
                <a:ah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41" name="Google Shape;50;p2"/>
            <p:cNvGrpSpPr/>
            <p:nvPr/>
          </p:nvGrpSpPr>
          <p:grpSpPr>
            <a:xfrm>
              <a:off x="8021520" y="4498560"/>
              <a:ext cx="904320" cy="725760"/>
              <a:chOff x="8021520" y="4498560"/>
              <a:chExt cx="904320" cy="725760"/>
            </a:xfrm>
          </p:grpSpPr>
          <p:sp>
            <p:nvSpPr>
              <p:cNvPr id="42" name="Google Shape;51;p2"/>
              <p:cNvSpPr/>
              <p:nvPr/>
            </p:nvSpPr>
            <p:spPr>
              <a:xfrm>
                <a:off x="8253000" y="4641840"/>
                <a:ext cx="672840" cy="582480"/>
              </a:xfrm>
              <a:custGeom>
                <a:avLst/>
                <a:gdLst>
                  <a:gd name="textAreaLeft" fmla="*/ 0 w 672840"/>
                  <a:gd name="textAreaRight" fmla="*/ 673200 w 672840"/>
                  <a:gd name="textAreaTop" fmla="*/ 0 h 582480"/>
                  <a:gd name="textAreaBottom" fmla="*/ 582840 h 582480"/>
                </a:gdLst>
                <a:ah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000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3" name="Google Shape;52;p2"/>
              <p:cNvSpPr/>
              <p:nvPr/>
            </p:nvSpPr>
            <p:spPr>
              <a:xfrm>
                <a:off x="8240400" y="4498560"/>
                <a:ext cx="480600" cy="416160"/>
              </a:xfrm>
              <a:custGeom>
                <a:avLst/>
                <a:gdLst>
                  <a:gd name="textAreaLeft" fmla="*/ 0 w 480600"/>
                  <a:gd name="textAreaRight" fmla="*/ 480960 w 480600"/>
                  <a:gd name="textAreaTop" fmla="*/ 0 h 416160"/>
                  <a:gd name="textAreaBottom" fmla="*/ 416520 h 416160"/>
                </a:gdLst>
                <a:ah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000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4" name="Google Shape;53;p2"/>
              <p:cNvSpPr/>
              <p:nvPr/>
            </p:nvSpPr>
            <p:spPr>
              <a:xfrm>
                <a:off x="8021520" y="4641840"/>
                <a:ext cx="480600" cy="416160"/>
              </a:xfrm>
              <a:custGeom>
                <a:avLst/>
                <a:gdLst>
                  <a:gd name="textAreaLeft" fmla="*/ 0 w 480600"/>
                  <a:gd name="textAreaRight" fmla="*/ 480960 w 480600"/>
                  <a:gd name="textAreaTop" fmla="*/ 0 h 416160"/>
                  <a:gd name="textAreaBottom" fmla="*/ 416520 h 416160"/>
                </a:gdLst>
                <a:ah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000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096920" y="816480"/>
            <a:ext cx="6974280" cy="23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en-US" sz="45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en-US" sz="45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6" name="Google Shape;56;p2"/>
          <p:cNvGrpSpPr/>
          <p:nvPr/>
        </p:nvGrpSpPr>
        <p:grpSpPr>
          <a:xfrm>
            <a:off x="-309600" y="3618000"/>
            <a:ext cx="1447920" cy="2238120"/>
            <a:chOff x="-309600" y="3618000"/>
            <a:chExt cx="1447920" cy="2238120"/>
          </a:xfrm>
        </p:grpSpPr>
        <p:grpSp>
          <p:nvGrpSpPr>
            <p:cNvPr id="47" name="Google Shape;57;p2"/>
            <p:cNvGrpSpPr/>
            <p:nvPr/>
          </p:nvGrpSpPr>
          <p:grpSpPr>
            <a:xfrm>
              <a:off x="-276480" y="3870720"/>
              <a:ext cx="981360" cy="1985400"/>
              <a:chOff x="-276480" y="3870720"/>
              <a:chExt cx="981360" cy="1985400"/>
            </a:xfrm>
          </p:grpSpPr>
          <p:sp>
            <p:nvSpPr>
              <p:cNvPr id="48" name="Google Shape;58;p2"/>
              <p:cNvSpPr/>
              <p:nvPr/>
            </p:nvSpPr>
            <p:spPr>
              <a:xfrm rot="10800000">
                <a:off x="-276120" y="3870720"/>
                <a:ext cx="844200" cy="1985040"/>
              </a:xfrm>
              <a:custGeom>
                <a:avLst/>
                <a:gdLst>
                  <a:gd name="textAreaLeft" fmla="*/ 0 w 844200"/>
                  <a:gd name="textAreaRight" fmla="*/ 844560 w 844200"/>
                  <a:gd name="textAreaTop" fmla="*/ 0 h 1985040"/>
                  <a:gd name="textAreaBottom" fmla="*/ 1985400 h 1985040"/>
                </a:gdLst>
                <a:ahLst/>
                <a:rect l="textAreaLeft" t="textAreaTop" r="textAreaRight" b="textAreaBottom"/>
                <a:pathLst>
                  <a:path w="23937" h="5626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9" name="Google Shape;59;p2"/>
              <p:cNvSpPr/>
              <p:nvPr/>
            </p:nvSpPr>
            <p:spPr>
              <a:xfrm rot="10800000">
                <a:off x="-138960" y="3871080"/>
                <a:ext cx="844200" cy="1985040"/>
              </a:xfrm>
              <a:custGeom>
                <a:avLst/>
                <a:gdLst>
                  <a:gd name="textAreaLeft" fmla="*/ 0 w 844200"/>
                  <a:gd name="textAreaRight" fmla="*/ 844560 w 844200"/>
                  <a:gd name="textAreaTop" fmla="*/ 0 h 1985040"/>
                  <a:gd name="textAreaBottom" fmla="*/ 1985400 h 1985040"/>
                </a:gdLst>
                <a:ahLst/>
                <a:rect l="textAreaLeft" t="textAreaTop" r="textAreaRight" b="textAreaBottom"/>
                <a:pathLst>
                  <a:path w="23937" h="5626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50" name="Google Shape;60;p2"/>
            <p:cNvGrpSpPr/>
            <p:nvPr/>
          </p:nvGrpSpPr>
          <p:grpSpPr>
            <a:xfrm>
              <a:off x="363240" y="4906800"/>
              <a:ext cx="699120" cy="478080"/>
              <a:chOff x="363240" y="4906800"/>
              <a:chExt cx="699120" cy="478080"/>
            </a:xfrm>
          </p:grpSpPr>
          <p:grpSp>
            <p:nvGrpSpPr>
              <p:cNvPr id="51" name="Google Shape;61;p2"/>
              <p:cNvGrpSpPr/>
              <p:nvPr/>
            </p:nvGrpSpPr>
            <p:grpSpPr>
              <a:xfrm>
                <a:off x="363240" y="4906800"/>
                <a:ext cx="478080" cy="478080"/>
                <a:chOff x="363240" y="4906800"/>
                <a:chExt cx="478080" cy="478080"/>
              </a:xfrm>
            </p:grpSpPr>
            <p:sp>
              <p:nvSpPr>
                <p:cNvPr id="52" name="Google Shape;62;p2"/>
                <p:cNvSpPr/>
                <p:nvPr/>
              </p:nvSpPr>
              <p:spPr>
                <a:xfrm rot="2700000">
                  <a:off x="429480" y="4980240"/>
                  <a:ext cx="345240" cy="330840"/>
                </a:xfrm>
                <a:custGeom>
                  <a:avLst/>
                  <a:gdLst>
                    <a:gd name="textAreaLeft" fmla="*/ 0 w 345240"/>
                    <a:gd name="textAreaRight" fmla="*/ 345600 w 345240"/>
                    <a:gd name="textAreaTop" fmla="*/ 0 h 330840"/>
                    <a:gd name="textAreaBottom" fmla="*/ 331200 h 330840"/>
                  </a:gdLst>
                  <a:ah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00"/>
                      </a:srgbClr>
                    </a:gs>
                    <a:gs pos="26000">
                      <a:srgbClr val="f5f8ff"/>
                    </a:gs>
                    <a:gs pos="44000">
                      <a:srgbClr val="ffffff">
                        <a:alpha val="0"/>
                      </a:srgbClr>
                    </a:gs>
                    <a:gs pos="82000">
                      <a:srgbClr val="f5f8ff"/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grpSp>
              <p:nvGrpSpPr>
                <p:cNvPr id="53" name="Google Shape;63;p2"/>
                <p:cNvGrpSpPr/>
                <p:nvPr/>
              </p:nvGrpSpPr>
              <p:grpSpPr>
                <a:xfrm>
                  <a:off x="408240" y="5007600"/>
                  <a:ext cx="387360" cy="223200"/>
                  <a:chOff x="408240" y="5007600"/>
                  <a:chExt cx="387360" cy="223200"/>
                </a:xfrm>
              </p:grpSpPr>
              <p:sp>
                <p:nvSpPr>
                  <p:cNvPr id="54" name="Google Shape;64;p2"/>
                  <p:cNvSpPr/>
                  <p:nvPr/>
                </p:nvSpPr>
                <p:spPr>
                  <a:xfrm rot="2700000">
                    <a:off x="441000" y="5040000"/>
                    <a:ext cx="157680" cy="157680"/>
                  </a:xfrm>
                  <a:custGeom>
                    <a:avLst/>
                    <a:gdLst>
                      <a:gd name="textAreaLeft" fmla="*/ 0 w 157680"/>
                      <a:gd name="textAreaRight" fmla="*/ 158040 w 157680"/>
                      <a:gd name="textAreaTop" fmla="*/ 0 h 157680"/>
                      <a:gd name="textAreaBottom" fmla="*/ 158040 h 157680"/>
                    </a:gdLst>
                    <a:ah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78840" bIns="788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  <p:sp>
                <p:nvSpPr>
                  <p:cNvPr id="55" name="Google Shape;65;p2"/>
                  <p:cNvSpPr/>
                  <p:nvPr/>
                </p:nvSpPr>
                <p:spPr>
                  <a:xfrm rot="2700000">
                    <a:off x="482040" y="5040360"/>
                    <a:ext cx="157680" cy="157680"/>
                  </a:xfrm>
                  <a:custGeom>
                    <a:avLst/>
                    <a:gdLst>
                      <a:gd name="textAreaLeft" fmla="*/ 0 w 157680"/>
                      <a:gd name="textAreaRight" fmla="*/ 158040 w 157680"/>
                      <a:gd name="textAreaTop" fmla="*/ 0 h 157680"/>
                      <a:gd name="textAreaBottom" fmla="*/ 158040 h 157680"/>
                    </a:gdLst>
                    <a:ah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78840" bIns="788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  <p:sp>
                <p:nvSpPr>
                  <p:cNvPr id="56" name="Google Shape;66;p2"/>
                  <p:cNvSpPr/>
                  <p:nvPr/>
                </p:nvSpPr>
                <p:spPr>
                  <a:xfrm rot="2700000">
                    <a:off x="523080" y="5040000"/>
                    <a:ext cx="157680" cy="157680"/>
                  </a:xfrm>
                  <a:custGeom>
                    <a:avLst/>
                    <a:gdLst>
                      <a:gd name="textAreaLeft" fmla="*/ 0 w 157680"/>
                      <a:gd name="textAreaRight" fmla="*/ 158040 w 157680"/>
                      <a:gd name="textAreaTop" fmla="*/ 0 h 157680"/>
                      <a:gd name="textAreaBottom" fmla="*/ 158040 h 157680"/>
                    </a:gdLst>
                    <a:ah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78840" bIns="788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  <p:sp>
                <p:nvSpPr>
                  <p:cNvPr id="57" name="Google Shape;67;p2"/>
                  <p:cNvSpPr/>
                  <p:nvPr/>
                </p:nvSpPr>
                <p:spPr>
                  <a:xfrm rot="2700000">
                    <a:off x="564120" y="5040000"/>
                    <a:ext cx="157680" cy="157680"/>
                  </a:xfrm>
                  <a:custGeom>
                    <a:avLst/>
                    <a:gdLst>
                      <a:gd name="textAreaLeft" fmla="*/ 0 w 157680"/>
                      <a:gd name="textAreaRight" fmla="*/ 158040 w 157680"/>
                      <a:gd name="textAreaTop" fmla="*/ 0 h 157680"/>
                      <a:gd name="textAreaBottom" fmla="*/ 158040 h 157680"/>
                    </a:gdLst>
                    <a:ah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78840" bIns="788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  <p:sp>
                <p:nvSpPr>
                  <p:cNvPr id="58" name="Google Shape;68;p2"/>
                  <p:cNvSpPr/>
                  <p:nvPr/>
                </p:nvSpPr>
                <p:spPr>
                  <a:xfrm rot="2700000">
                    <a:off x="605160" y="5040360"/>
                    <a:ext cx="157680" cy="157680"/>
                  </a:xfrm>
                  <a:custGeom>
                    <a:avLst/>
                    <a:gdLst>
                      <a:gd name="textAreaLeft" fmla="*/ 0 w 157680"/>
                      <a:gd name="textAreaRight" fmla="*/ 158040 w 157680"/>
                      <a:gd name="textAreaTop" fmla="*/ 0 h 157680"/>
                      <a:gd name="textAreaBottom" fmla="*/ 158040 h 157680"/>
                    </a:gdLst>
                    <a:ah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78840" bIns="788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</p:grpSp>
          </p:grpSp>
          <p:sp>
            <p:nvSpPr>
              <p:cNvPr id="59" name="Google Shape;69;p2"/>
              <p:cNvSpPr/>
              <p:nvPr/>
            </p:nvSpPr>
            <p:spPr>
              <a:xfrm rot="18900000">
                <a:off x="694440" y="4986000"/>
                <a:ext cx="324360" cy="257760"/>
              </a:xfrm>
              <a:custGeom>
                <a:avLst/>
                <a:gdLst>
                  <a:gd name="textAreaLeft" fmla="*/ 0 w 324360"/>
                  <a:gd name="textAreaRight" fmla="*/ 324720 w 324360"/>
                  <a:gd name="textAreaTop" fmla="*/ 0 h 257760"/>
                  <a:gd name="textAreaBottom" fmla="*/ 258120 h 257760"/>
                </a:gdLst>
                <a:ah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60" name="Google Shape;70;p2"/>
            <p:cNvGrpSpPr/>
            <p:nvPr/>
          </p:nvGrpSpPr>
          <p:grpSpPr>
            <a:xfrm>
              <a:off x="-309600" y="3618000"/>
              <a:ext cx="1047240" cy="1350720"/>
              <a:chOff x="-309600" y="3618000"/>
              <a:chExt cx="1047240" cy="1350720"/>
            </a:xfrm>
          </p:grpSpPr>
          <p:sp>
            <p:nvSpPr>
              <p:cNvPr id="61" name="Google Shape;71;p2"/>
              <p:cNvSpPr/>
              <p:nvPr/>
            </p:nvSpPr>
            <p:spPr>
              <a:xfrm rot="13500000">
                <a:off x="37080" y="4271400"/>
                <a:ext cx="581760" cy="575640"/>
              </a:xfrm>
              <a:custGeom>
                <a:avLst/>
                <a:gdLst>
                  <a:gd name="textAreaLeft" fmla="*/ 0 w 581760"/>
                  <a:gd name="textAreaRight" fmla="*/ 582120 w 581760"/>
                  <a:gd name="textAreaTop" fmla="*/ 0 h 575640"/>
                  <a:gd name="textAreaBottom" fmla="*/ 576000 h 575640"/>
                </a:gdLst>
                <a:ah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00"/>
                    </a:srgbClr>
                  </a:gs>
                  <a:gs pos="100000">
                    <a:srgbClr val="ffffff">
                      <a:alpha val="47000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2" name="Google Shape;72;p2"/>
              <p:cNvSpPr/>
              <p:nvPr/>
            </p:nvSpPr>
            <p:spPr>
              <a:xfrm rot="13500000">
                <a:off x="-38880" y="4087080"/>
                <a:ext cx="581760" cy="575640"/>
              </a:xfrm>
              <a:custGeom>
                <a:avLst/>
                <a:gdLst>
                  <a:gd name="textAreaLeft" fmla="*/ 0 w 581760"/>
                  <a:gd name="textAreaRight" fmla="*/ 582120 w 581760"/>
                  <a:gd name="textAreaTop" fmla="*/ 0 h 575640"/>
                  <a:gd name="textAreaBottom" fmla="*/ 576000 h 575640"/>
                </a:gdLst>
                <a:ah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00"/>
                    </a:srgbClr>
                  </a:gs>
                  <a:gs pos="100000">
                    <a:srgbClr val="ffffff">
                      <a:alpha val="47000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" name="Google Shape;73;p2"/>
              <p:cNvSpPr/>
              <p:nvPr/>
            </p:nvSpPr>
            <p:spPr>
              <a:xfrm rot="13500000">
                <a:off x="-115200" y="3923280"/>
                <a:ext cx="581760" cy="575640"/>
              </a:xfrm>
              <a:custGeom>
                <a:avLst/>
                <a:gdLst>
                  <a:gd name="textAreaLeft" fmla="*/ 0 w 581760"/>
                  <a:gd name="textAreaRight" fmla="*/ 582120 w 581760"/>
                  <a:gd name="textAreaTop" fmla="*/ 0 h 575640"/>
                  <a:gd name="textAreaBottom" fmla="*/ 576000 h 575640"/>
                </a:gdLst>
                <a:ah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00"/>
                    </a:srgbClr>
                  </a:gs>
                  <a:gs pos="100000">
                    <a:srgbClr val="ffffff">
                      <a:alpha val="47000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" name="Google Shape;74;p2"/>
              <p:cNvSpPr/>
              <p:nvPr/>
            </p:nvSpPr>
            <p:spPr>
              <a:xfrm rot="13500000">
                <a:off x="-191160" y="3738960"/>
                <a:ext cx="581760" cy="575640"/>
              </a:xfrm>
              <a:custGeom>
                <a:avLst/>
                <a:gdLst>
                  <a:gd name="textAreaLeft" fmla="*/ 0 w 581760"/>
                  <a:gd name="textAreaRight" fmla="*/ 582120 w 581760"/>
                  <a:gd name="textAreaTop" fmla="*/ 0 h 575640"/>
                  <a:gd name="textAreaBottom" fmla="*/ 576000 h 575640"/>
                </a:gdLst>
                <a:ahLst/>
                <a:rect l="textAreaLeft" t="textAreaTop" r="textAreaRight" b="textAreaBottom"/>
                <a:pathLst>
                  <a:path w="36171" h="3579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00"/>
                    </a:srgbClr>
                  </a:gs>
                  <a:gs pos="100000">
                    <a:srgbClr val="ffffff">
                      <a:alpha val="47000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65" name="Google Shape;75;p2"/>
            <p:cNvGrpSpPr/>
            <p:nvPr/>
          </p:nvGrpSpPr>
          <p:grpSpPr>
            <a:xfrm>
              <a:off x="439200" y="4567320"/>
              <a:ext cx="699120" cy="478080"/>
              <a:chOff x="439200" y="4567320"/>
              <a:chExt cx="699120" cy="478080"/>
            </a:xfrm>
          </p:grpSpPr>
          <p:grpSp>
            <p:nvGrpSpPr>
              <p:cNvPr id="66" name="Google Shape;76;p2"/>
              <p:cNvGrpSpPr/>
              <p:nvPr/>
            </p:nvGrpSpPr>
            <p:grpSpPr>
              <a:xfrm>
                <a:off x="439200" y="4567320"/>
                <a:ext cx="478080" cy="478080"/>
                <a:chOff x="439200" y="4567320"/>
                <a:chExt cx="478080" cy="478080"/>
              </a:xfrm>
            </p:grpSpPr>
            <p:sp>
              <p:nvSpPr>
                <p:cNvPr id="67" name="Google Shape;77;p2"/>
                <p:cNvSpPr/>
                <p:nvPr/>
              </p:nvSpPr>
              <p:spPr>
                <a:xfrm rot="2700000">
                  <a:off x="505440" y="4640760"/>
                  <a:ext cx="345240" cy="330840"/>
                </a:xfrm>
                <a:custGeom>
                  <a:avLst/>
                  <a:gdLst>
                    <a:gd name="textAreaLeft" fmla="*/ 0 w 345240"/>
                    <a:gd name="textAreaRight" fmla="*/ 345600 w 345240"/>
                    <a:gd name="textAreaTop" fmla="*/ 0 h 330840"/>
                    <a:gd name="textAreaBottom" fmla="*/ 331200 h 330840"/>
                  </a:gdLst>
                  <a:ah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00"/>
                      </a:srgbClr>
                    </a:gs>
                    <a:gs pos="26000">
                      <a:srgbClr val="f5f8ff"/>
                    </a:gs>
                    <a:gs pos="44000">
                      <a:srgbClr val="ffffff">
                        <a:alpha val="0"/>
                      </a:srgbClr>
                    </a:gs>
                    <a:gs pos="82000">
                      <a:srgbClr val="f5f8ff"/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grpSp>
              <p:nvGrpSpPr>
                <p:cNvPr id="68" name="Google Shape;78;p2"/>
                <p:cNvGrpSpPr/>
                <p:nvPr/>
              </p:nvGrpSpPr>
              <p:grpSpPr>
                <a:xfrm>
                  <a:off x="483840" y="4668120"/>
                  <a:ext cx="387360" cy="223200"/>
                  <a:chOff x="483840" y="4668120"/>
                  <a:chExt cx="387360" cy="223200"/>
                </a:xfrm>
              </p:grpSpPr>
              <p:sp>
                <p:nvSpPr>
                  <p:cNvPr id="69" name="Google Shape;79;p2"/>
                  <p:cNvSpPr/>
                  <p:nvPr/>
                </p:nvSpPr>
                <p:spPr>
                  <a:xfrm rot="2700000">
                    <a:off x="516600" y="4700520"/>
                    <a:ext cx="157680" cy="157680"/>
                  </a:xfrm>
                  <a:custGeom>
                    <a:avLst/>
                    <a:gdLst>
                      <a:gd name="textAreaLeft" fmla="*/ 0 w 157680"/>
                      <a:gd name="textAreaRight" fmla="*/ 158040 w 157680"/>
                      <a:gd name="textAreaTop" fmla="*/ 0 h 157680"/>
                      <a:gd name="textAreaBottom" fmla="*/ 158040 h 157680"/>
                    </a:gdLst>
                    <a:ah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78840" bIns="788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  <p:sp>
                <p:nvSpPr>
                  <p:cNvPr id="70" name="Google Shape;80;p2"/>
                  <p:cNvSpPr/>
                  <p:nvPr/>
                </p:nvSpPr>
                <p:spPr>
                  <a:xfrm rot="2700000">
                    <a:off x="557640" y="4700880"/>
                    <a:ext cx="157680" cy="157680"/>
                  </a:xfrm>
                  <a:custGeom>
                    <a:avLst/>
                    <a:gdLst>
                      <a:gd name="textAreaLeft" fmla="*/ 0 w 157680"/>
                      <a:gd name="textAreaRight" fmla="*/ 158040 w 157680"/>
                      <a:gd name="textAreaTop" fmla="*/ 0 h 157680"/>
                      <a:gd name="textAreaBottom" fmla="*/ 158040 h 157680"/>
                    </a:gdLst>
                    <a:ah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78840" bIns="788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  <p:sp>
                <p:nvSpPr>
                  <p:cNvPr id="71" name="Google Shape;81;p2"/>
                  <p:cNvSpPr/>
                  <p:nvPr/>
                </p:nvSpPr>
                <p:spPr>
                  <a:xfrm rot="2700000">
                    <a:off x="599040" y="4700520"/>
                    <a:ext cx="157680" cy="157680"/>
                  </a:xfrm>
                  <a:custGeom>
                    <a:avLst/>
                    <a:gdLst>
                      <a:gd name="textAreaLeft" fmla="*/ 0 w 157680"/>
                      <a:gd name="textAreaRight" fmla="*/ 158040 w 157680"/>
                      <a:gd name="textAreaTop" fmla="*/ 0 h 157680"/>
                      <a:gd name="textAreaBottom" fmla="*/ 158040 h 157680"/>
                    </a:gdLst>
                    <a:ah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78840" bIns="788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  <p:sp>
                <p:nvSpPr>
                  <p:cNvPr id="72" name="Google Shape;82;p2"/>
                  <p:cNvSpPr/>
                  <p:nvPr/>
                </p:nvSpPr>
                <p:spPr>
                  <a:xfrm rot="2700000">
                    <a:off x="639720" y="4700520"/>
                    <a:ext cx="157680" cy="157680"/>
                  </a:xfrm>
                  <a:custGeom>
                    <a:avLst/>
                    <a:gdLst>
                      <a:gd name="textAreaLeft" fmla="*/ 0 w 157680"/>
                      <a:gd name="textAreaRight" fmla="*/ 158040 w 157680"/>
                      <a:gd name="textAreaTop" fmla="*/ 0 h 157680"/>
                      <a:gd name="textAreaBottom" fmla="*/ 158040 h 157680"/>
                    </a:gdLst>
                    <a:ah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78840" bIns="788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  <p:sp>
                <p:nvSpPr>
                  <p:cNvPr id="73" name="Google Shape;83;p2"/>
                  <p:cNvSpPr/>
                  <p:nvPr/>
                </p:nvSpPr>
                <p:spPr>
                  <a:xfrm rot="2700000">
                    <a:off x="680760" y="4700880"/>
                    <a:ext cx="157680" cy="157680"/>
                  </a:xfrm>
                  <a:custGeom>
                    <a:avLst/>
                    <a:gdLst>
                      <a:gd name="textAreaLeft" fmla="*/ 0 w 157680"/>
                      <a:gd name="textAreaRight" fmla="*/ 158040 w 157680"/>
                      <a:gd name="textAreaTop" fmla="*/ 0 h 157680"/>
                      <a:gd name="textAreaBottom" fmla="*/ 158040 h 157680"/>
                    </a:gdLst>
                    <a:ah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78840" bIns="788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</p:grpSp>
          </p:grpSp>
          <p:sp>
            <p:nvSpPr>
              <p:cNvPr id="74" name="Google Shape;84;p2"/>
              <p:cNvSpPr/>
              <p:nvPr/>
            </p:nvSpPr>
            <p:spPr>
              <a:xfrm rot="18900000">
                <a:off x="770400" y="4646520"/>
                <a:ext cx="324360" cy="257760"/>
              </a:xfrm>
              <a:custGeom>
                <a:avLst/>
                <a:gdLst>
                  <a:gd name="textAreaLeft" fmla="*/ 0 w 324360"/>
                  <a:gd name="textAreaRight" fmla="*/ 324720 w 324360"/>
                  <a:gd name="textAreaTop" fmla="*/ 0 h 257760"/>
                  <a:gd name="textAreaBottom" fmla="*/ 258120 h 257760"/>
                </a:gdLst>
                <a:ah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75" name="Google Shape;85;p2"/>
            <p:cNvGrpSpPr/>
            <p:nvPr/>
          </p:nvGrpSpPr>
          <p:grpSpPr>
            <a:xfrm>
              <a:off x="-64800" y="4623840"/>
              <a:ext cx="698760" cy="478080"/>
              <a:chOff x="-64800" y="4623840"/>
              <a:chExt cx="698760" cy="478080"/>
            </a:xfrm>
          </p:grpSpPr>
          <p:grpSp>
            <p:nvGrpSpPr>
              <p:cNvPr id="76" name="Google Shape;86;p2"/>
              <p:cNvGrpSpPr/>
              <p:nvPr/>
            </p:nvGrpSpPr>
            <p:grpSpPr>
              <a:xfrm>
                <a:off x="-64800" y="4623840"/>
                <a:ext cx="478080" cy="478080"/>
                <a:chOff x="-64800" y="4623840"/>
                <a:chExt cx="478080" cy="478080"/>
              </a:xfrm>
            </p:grpSpPr>
            <p:sp>
              <p:nvSpPr>
                <p:cNvPr id="77" name="Google Shape;87;p2"/>
                <p:cNvSpPr/>
                <p:nvPr/>
              </p:nvSpPr>
              <p:spPr>
                <a:xfrm rot="2700000">
                  <a:off x="1440" y="4697280"/>
                  <a:ext cx="345240" cy="330840"/>
                </a:xfrm>
                <a:custGeom>
                  <a:avLst/>
                  <a:gdLst>
                    <a:gd name="textAreaLeft" fmla="*/ 0 w 345240"/>
                    <a:gd name="textAreaRight" fmla="*/ 345600 w 345240"/>
                    <a:gd name="textAreaTop" fmla="*/ 0 h 330840"/>
                    <a:gd name="textAreaBottom" fmla="*/ 331200 h 330840"/>
                  </a:gdLst>
                  <a:ah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00"/>
                      </a:srgbClr>
                    </a:gs>
                    <a:gs pos="26000">
                      <a:srgbClr val="f5f8ff"/>
                    </a:gs>
                    <a:gs pos="44000">
                      <a:srgbClr val="ffffff">
                        <a:alpha val="0"/>
                      </a:srgbClr>
                    </a:gs>
                    <a:gs pos="82000">
                      <a:srgbClr val="f5f8ff"/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grpSp>
              <p:nvGrpSpPr>
                <p:cNvPr id="78" name="Google Shape;88;p2"/>
                <p:cNvGrpSpPr/>
                <p:nvPr/>
              </p:nvGrpSpPr>
              <p:grpSpPr>
                <a:xfrm>
                  <a:off x="-20160" y="4724640"/>
                  <a:ext cx="387360" cy="223200"/>
                  <a:chOff x="-20160" y="4724640"/>
                  <a:chExt cx="387360" cy="223200"/>
                </a:xfrm>
              </p:grpSpPr>
              <p:sp>
                <p:nvSpPr>
                  <p:cNvPr id="79" name="Google Shape;89;p2"/>
                  <p:cNvSpPr/>
                  <p:nvPr/>
                </p:nvSpPr>
                <p:spPr>
                  <a:xfrm rot="2700000">
                    <a:off x="12240" y="4757040"/>
                    <a:ext cx="157680" cy="157680"/>
                  </a:xfrm>
                  <a:custGeom>
                    <a:avLst/>
                    <a:gdLst>
                      <a:gd name="textAreaLeft" fmla="*/ 0 w 157680"/>
                      <a:gd name="textAreaRight" fmla="*/ 158040 w 157680"/>
                      <a:gd name="textAreaTop" fmla="*/ 0 h 157680"/>
                      <a:gd name="textAreaBottom" fmla="*/ 158040 h 157680"/>
                    </a:gdLst>
                    <a:ah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78840" bIns="788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  <p:sp>
                <p:nvSpPr>
                  <p:cNvPr id="80" name="Google Shape;90;p2"/>
                  <p:cNvSpPr/>
                  <p:nvPr/>
                </p:nvSpPr>
                <p:spPr>
                  <a:xfrm rot="2700000">
                    <a:off x="53280" y="4757400"/>
                    <a:ext cx="157680" cy="157680"/>
                  </a:xfrm>
                  <a:custGeom>
                    <a:avLst/>
                    <a:gdLst>
                      <a:gd name="textAreaLeft" fmla="*/ 0 w 157680"/>
                      <a:gd name="textAreaRight" fmla="*/ 158040 w 157680"/>
                      <a:gd name="textAreaTop" fmla="*/ 0 h 157680"/>
                      <a:gd name="textAreaBottom" fmla="*/ 158040 h 157680"/>
                    </a:gdLst>
                    <a:ah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78840" bIns="788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  <p:sp>
                <p:nvSpPr>
                  <p:cNvPr id="81" name="Google Shape;91;p2"/>
                  <p:cNvSpPr/>
                  <p:nvPr/>
                </p:nvSpPr>
                <p:spPr>
                  <a:xfrm rot="2700000">
                    <a:off x="94320" y="4757040"/>
                    <a:ext cx="157680" cy="157680"/>
                  </a:xfrm>
                  <a:custGeom>
                    <a:avLst/>
                    <a:gdLst>
                      <a:gd name="textAreaLeft" fmla="*/ 0 w 157680"/>
                      <a:gd name="textAreaRight" fmla="*/ 158040 w 157680"/>
                      <a:gd name="textAreaTop" fmla="*/ 0 h 157680"/>
                      <a:gd name="textAreaBottom" fmla="*/ 158040 h 157680"/>
                    </a:gdLst>
                    <a:ah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78840" bIns="788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  <p:sp>
                <p:nvSpPr>
                  <p:cNvPr id="82" name="Google Shape;92;p2"/>
                  <p:cNvSpPr/>
                  <p:nvPr/>
                </p:nvSpPr>
                <p:spPr>
                  <a:xfrm rot="2700000">
                    <a:off x="135360" y="4757040"/>
                    <a:ext cx="157680" cy="157680"/>
                  </a:xfrm>
                  <a:custGeom>
                    <a:avLst/>
                    <a:gdLst>
                      <a:gd name="textAreaLeft" fmla="*/ 0 w 157680"/>
                      <a:gd name="textAreaRight" fmla="*/ 158040 w 157680"/>
                      <a:gd name="textAreaTop" fmla="*/ 0 h 157680"/>
                      <a:gd name="textAreaBottom" fmla="*/ 158040 h 157680"/>
                    </a:gdLst>
                    <a:ah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78840" bIns="788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  <p:sp>
                <p:nvSpPr>
                  <p:cNvPr id="83" name="Google Shape;93;p2"/>
                  <p:cNvSpPr/>
                  <p:nvPr/>
                </p:nvSpPr>
                <p:spPr>
                  <a:xfrm rot="2700000">
                    <a:off x="176400" y="4757400"/>
                    <a:ext cx="157680" cy="157680"/>
                  </a:xfrm>
                  <a:custGeom>
                    <a:avLst/>
                    <a:gdLst>
                      <a:gd name="textAreaLeft" fmla="*/ 0 w 157680"/>
                      <a:gd name="textAreaRight" fmla="*/ 158040 w 157680"/>
                      <a:gd name="textAreaTop" fmla="*/ 0 h 157680"/>
                      <a:gd name="textAreaBottom" fmla="*/ 158040 h 157680"/>
                    </a:gdLst>
                    <a:ah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78840" bIns="788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</p:grpSp>
          </p:grpSp>
          <p:sp>
            <p:nvSpPr>
              <p:cNvPr id="84" name="Google Shape;94;p2"/>
              <p:cNvSpPr/>
              <p:nvPr/>
            </p:nvSpPr>
            <p:spPr>
              <a:xfrm rot="18900000">
                <a:off x="266040" y="4703040"/>
                <a:ext cx="324360" cy="257760"/>
              </a:xfrm>
              <a:custGeom>
                <a:avLst/>
                <a:gdLst>
                  <a:gd name="textAreaLeft" fmla="*/ 0 w 324360"/>
                  <a:gd name="textAreaRight" fmla="*/ 324720 w 324360"/>
                  <a:gd name="textAreaTop" fmla="*/ 0 h 257760"/>
                  <a:gd name="textAreaBottom" fmla="*/ 258120 h 257760"/>
                </a:gdLst>
                <a:ah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20000" y="2079360"/>
            <a:ext cx="5597640" cy="8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5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title"/>
          </p:nvPr>
        </p:nvSpPr>
        <p:spPr>
          <a:xfrm>
            <a:off x="720000" y="1025640"/>
            <a:ext cx="1702080" cy="99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6200" spc="-1" strike="noStrike">
                <a:solidFill>
                  <a:schemeClr val="dk2"/>
                </a:solidFill>
                <a:latin typeface="Poppins"/>
                <a:ea typeface="Poppins"/>
              </a:rPr>
              <a:t>xx%</a:t>
            </a:r>
            <a:endParaRPr b="0" lang="en-US" sz="6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0" name="Google Shape;99;p3"/>
          <p:cNvGrpSpPr/>
          <p:nvPr/>
        </p:nvGrpSpPr>
        <p:grpSpPr>
          <a:xfrm>
            <a:off x="-538920" y="-1717200"/>
            <a:ext cx="4167000" cy="4161240"/>
            <a:chOff x="-538920" y="-1717200"/>
            <a:chExt cx="4167000" cy="4161240"/>
          </a:xfrm>
        </p:grpSpPr>
        <p:grpSp>
          <p:nvGrpSpPr>
            <p:cNvPr id="91" name="Google Shape;100;p3"/>
            <p:cNvGrpSpPr/>
            <p:nvPr/>
          </p:nvGrpSpPr>
          <p:grpSpPr>
            <a:xfrm>
              <a:off x="-538920" y="-385560"/>
              <a:ext cx="1740960" cy="1288080"/>
              <a:chOff x="-538920" y="-385560"/>
              <a:chExt cx="1740960" cy="1288080"/>
            </a:xfrm>
          </p:grpSpPr>
          <p:sp>
            <p:nvSpPr>
              <p:cNvPr id="92" name="Google Shape;101;p3"/>
              <p:cNvSpPr/>
              <p:nvPr/>
            </p:nvSpPr>
            <p:spPr>
              <a:xfrm rot="2700000">
                <a:off x="-360000" y="-186840"/>
                <a:ext cx="930600" cy="891000"/>
              </a:xfrm>
              <a:custGeom>
                <a:avLst/>
                <a:gdLst>
                  <a:gd name="textAreaLeft" fmla="*/ 0 w 930600"/>
                  <a:gd name="textAreaRight" fmla="*/ 930960 w 930600"/>
                  <a:gd name="textAreaTop" fmla="*/ 0 h 891000"/>
                  <a:gd name="textAreaBottom" fmla="*/ 891360 h 891000"/>
                </a:gdLst>
                <a:ahLst/>
                <a:rect l="textAreaLeft" t="textAreaTop" r="textAreaRight" b="textAreaBottom"/>
                <a:pathLst>
                  <a:path w="36902" h="35337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20000"/>
                    </a:srgbClr>
                  </a:gs>
                  <a:gs pos="26000">
                    <a:srgbClr val="f5f8ff"/>
                  </a:gs>
                  <a:gs pos="44000">
                    <a:srgbClr val="ffffff">
                      <a:alpha val="0"/>
                    </a:srgbClr>
                  </a:gs>
                  <a:gs pos="82000">
                    <a:srgbClr val="f5f8ff"/>
                  </a:gs>
                  <a:gs pos="100000">
                    <a:srgbClr val="f5f8ff"/>
                  </a:gs>
                </a:gsLst>
                <a:lin ang="135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3" name="Google Shape;102;p3"/>
              <p:cNvSpPr/>
              <p:nvPr/>
            </p:nvSpPr>
            <p:spPr>
              <a:xfrm rot="2700000">
                <a:off x="92520" y="-186840"/>
                <a:ext cx="930600" cy="891000"/>
              </a:xfrm>
              <a:custGeom>
                <a:avLst/>
                <a:gdLst>
                  <a:gd name="textAreaLeft" fmla="*/ 0 w 930600"/>
                  <a:gd name="textAreaRight" fmla="*/ 930960 w 930600"/>
                  <a:gd name="textAreaTop" fmla="*/ 0 h 891000"/>
                  <a:gd name="textAreaBottom" fmla="*/ 891360 h 891000"/>
                </a:gdLst>
                <a:ahLst/>
                <a:rect l="textAreaLeft" t="textAreaTop" r="textAreaRight" b="textAreaBottom"/>
                <a:pathLst>
                  <a:path w="36902" h="35337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20000"/>
                    </a:srgbClr>
                  </a:gs>
                  <a:gs pos="26000">
                    <a:srgbClr val="f5f8ff"/>
                  </a:gs>
                  <a:gs pos="44000">
                    <a:srgbClr val="ffffff">
                      <a:alpha val="0"/>
                    </a:srgbClr>
                  </a:gs>
                  <a:gs pos="82000">
                    <a:srgbClr val="f5f8ff"/>
                  </a:gs>
                  <a:gs pos="100000">
                    <a:srgbClr val="f5f8ff"/>
                  </a:gs>
                </a:gsLst>
                <a:lin ang="135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94" name="Google Shape;103;p3"/>
            <p:cNvGrpSpPr/>
            <p:nvPr/>
          </p:nvGrpSpPr>
          <p:grpSpPr>
            <a:xfrm>
              <a:off x="201240" y="-185040"/>
              <a:ext cx="207720" cy="1824480"/>
              <a:chOff x="201240" y="-185040"/>
              <a:chExt cx="207720" cy="1824480"/>
            </a:xfrm>
          </p:grpSpPr>
          <p:sp>
            <p:nvSpPr>
              <p:cNvPr id="95" name="Google Shape;104;p3"/>
              <p:cNvSpPr/>
              <p:nvPr/>
            </p:nvSpPr>
            <p:spPr>
              <a:xfrm>
                <a:off x="201240" y="-185040"/>
                <a:ext cx="12240" cy="1824480"/>
              </a:xfrm>
              <a:custGeom>
                <a:avLst/>
                <a:gdLst>
                  <a:gd name="textAreaLeft" fmla="*/ 0 w 12240"/>
                  <a:gd name="textAreaRight" fmla="*/ 12600 w 12240"/>
                  <a:gd name="textAreaTop" fmla="*/ 0 h 1824480"/>
                  <a:gd name="textAreaBottom" fmla="*/ 1824840 h 1824480"/>
                </a:gdLst>
                <a:ahLst/>
                <a:rect l="textAreaLeft" t="textAreaTop" r="textAreaRight" b="textAreaBottom"/>
                <a:pathLst>
                  <a:path w="306" h="27731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00"/>
                    </a:srgbClr>
                  </a:gs>
                  <a:gs pos="100000">
                    <a:srgbClr val="ffffff">
                      <a:alpha val="4700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96" name="Google Shape;105;p3"/>
              <p:cNvSpPr/>
              <p:nvPr/>
            </p:nvSpPr>
            <p:spPr>
              <a:xfrm>
                <a:off x="396720" y="-185040"/>
                <a:ext cx="12240" cy="1824480"/>
              </a:xfrm>
              <a:custGeom>
                <a:avLst/>
                <a:gdLst>
                  <a:gd name="textAreaLeft" fmla="*/ 0 w 12240"/>
                  <a:gd name="textAreaRight" fmla="*/ 12600 w 12240"/>
                  <a:gd name="textAreaTop" fmla="*/ 0 h 1824480"/>
                  <a:gd name="textAreaBottom" fmla="*/ 1824840 h 1824480"/>
                </a:gdLst>
                <a:ahLst/>
                <a:rect l="textAreaLeft" t="textAreaTop" r="textAreaRight" b="textAreaBottom"/>
                <a:pathLst>
                  <a:path w="305" h="27731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97" name="Google Shape;106;p3"/>
            <p:cNvGrpSpPr/>
            <p:nvPr/>
          </p:nvGrpSpPr>
          <p:grpSpPr>
            <a:xfrm>
              <a:off x="396720" y="-169920"/>
              <a:ext cx="699120" cy="478080"/>
              <a:chOff x="396720" y="-169920"/>
              <a:chExt cx="699120" cy="478080"/>
            </a:xfrm>
          </p:grpSpPr>
          <p:grpSp>
            <p:nvGrpSpPr>
              <p:cNvPr id="98" name="Google Shape;107;p3"/>
              <p:cNvGrpSpPr/>
              <p:nvPr/>
            </p:nvGrpSpPr>
            <p:grpSpPr>
              <a:xfrm>
                <a:off x="396720" y="-169920"/>
                <a:ext cx="478080" cy="478080"/>
                <a:chOff x="396720" y="-169920"/>
                <a:chExt cx="478080" cy="478080"/>
              </a:xfrm>
            </p:grpSpPr>
            <p:sp>
              <p:nvSpPr>
                <p:cNvPr id="99" name="Google Shape;108;p3"/>
                <p:cNvSpPr/>
                <p:nvPr/>
              </p:nvSpPr>
              <p:spPr>
                <a:xfrm rot="2700000">
                  <a:off x="462960" y="-96120"/>
                  <a:ext cx="345240" cy="330840"/>
                </a:xfrm>
                <a:custGeom>
                  <a:avLst/>
                  <a:gdLst>
                    <a:gd name="textAreaLeft" fmla="*/ 0 w 345240"/>
                    <a:gd name="textAreaRight" fmla="*/ 345600 w 345240"/>
                    <a:gd name="textAreaTop" fmla="*/ 0 h 330840"/>
                    <a:gd name="textAreaBottom" fmla="*/ 331200 h 330840"/>
                  </a:gdLst>
                  <a:ah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00"/>
                      </a:srgbClr>
                    </a:gs>
                    <a:gs pos="26000">
                      <a:srgbClr val="f5f8ff"/>
                    </a:gs>
                    <a:gs pos="44000">
                      <a:srgbClr val="ffffff">
                        <a:alpha val="0"/>
                      </a:srgbClr>
                    </a:gs>
                    <a:gs pos="82000">
                      <a:srgbClr val="f5f8ff"/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grpSp>
              <p:nvGrpSpPr>
                <p:cNvPr id="100" name="Google Shape;109;p3"/>
                <p:cNvGrpSpPr/>
                <p:nvPr/>
              </p:nvGrpSpPr>
              <p:grpSpPr>
                <a:xfrm>
                  <a:off x="441720" y="-68760"/>
                  <a:ext cx="387360" cy="222840"/>
                  <a:chOff x="441720" y="-68760"/>
                  <a:chExt cx="387360" cy="222840"/>
                </a:xfrm>
              </p:grpSpPr>
              <p:sp>
                <p:nvSpPr>
                  <p:cNvPr id="101" name="Google Shape;110;p3"/>
                  <p:cNvSpPr/>
                  <p:nvPr/>
                </p:nvSpPr>
                <p:spPr>
                  <a:xfrm rot="2700000">
                    <a:off x="474480" y="-36000"/>
                    <a:ext cx="157680" cy="157680"/>
                  </a:xfrm>
                  <a:custGeom>
                    <a:avLst/>
                    <a:gdLst>
                      <a:gd name="textAreaLeft" fmla="*/ 0 w 157680"/>
                      <a:gd name="textAreaRight" fmla="*/ 158040 w 157680"/>
                      <a:gd name="textAreaTop" fmla="*/ 0 h 157680"/>
                      <a:gd name="textAreaBottom" fmla="*/ 158040 h 157680"/>
                    </a:gdLst>
                    <a:ah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78840" bIns="788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  <p:sp>
                <p:nvSpPr>
                  <p:cNvPr id="102" name="Google Shape;111;p3"/>
                  <p:cNvSpPr/>
                  <p:nvPr/>
                </p:nvSpPr>
                <p:spPr>
                  <a:xfrm rot="2700000">
                    <a:off x="556560" y="-36000"/>
                    <a:ext cx="157680" cy="157680"/>
                  </a:xfrm>
                  <a:custGeom>
                    <a:avLst/>
                    <a:gdLst>
                      <a:gd name="textAreaLeft" fmla="*/ 0 w 157680"/>
                      <a:gd name="textAreaRight" fmla="*/ 158040 w 157680"/>
                      <a:gd name="textAreaTop" fmla="*/ 0 h 157680"/>
                      <a:gd name="textAreaBottom" fmla="*/ 158040 h 157680"/>
                    </a:gdLst>
                    <a:ah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78840" bIns="788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  <p:sp>
                <p:nvSpPr>
                  <p:cNvPr id="103" name="Google Shape;112;p3"/>
                  <p:cNvSpPr/>
                  <p:nvPr/>
                </p:nvSpPr>
                <p:spPr>
                  <a:xfrm rot="2700000">
                    <a:off x="597600" y="-36000"/>
                    <a:ext cx="157680" cy="157680"/>
                  </a:xfrm>
                  <a:custGeom>
                    <a:avLst/>
                    <a:gdLst>
                      <a:gd name="textAreaLeft" fmla="*/ 0 w 157680"/>
                      <a:gd name="textAreaRight" fmla="*/ 158040 w 157680"/>
                      <a:gd name="textAreaTop" fmla="*/ 0 h 157680"/>
                      <a:gd name="textAreaBottom" fmla="*/ 158040 h 157680"/>
                    </a:gdLst>
                    <a:ah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78840" bIns="788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  <p:sp>
                <p:nvSpPr>
                  <p:cNvPr id="104" name="Google Shape;113;p3"/>
                  <p:cNvSpPr/>
                  <p:nvPr/>
                </p:nvSpPr>
                <p:spPr>
                  <a:xfrm rot="2700000">
                    <a:off x="515520" y="-36000"/>
                    <a:ext cx="157680" cy="157680"/>
                  </a:xfrm>
                  <a:custGeom>
                    <a:avLst/>
                    <a:gdLst>
                      <a:gd name="textAreaLeft" fmla="*/ 0 w 157680"/>
                      <a:gd name="textAreaRight" fmla="*/ 158040 w 157680"/>
                      <a:gd name="textAreaTop" fmla="*/ 0 h 157680"/>
                      <a:gd name="textAreaBottom" fmla="*/ 158040 h 157680"/>
                    </a:gdLst>
                    <a:ah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78840" bIns="788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  <p:sp>
                <p:nvSpPr>
                  <p:cNvPr id="105" name="Google Shape;114;p3"/>
                  <p:cNvSpPr/>
                  <p:nvPr/>
                </p:nvSpPr>
                <p:spPr>
                  <a:xfrm rot="2700000">
                    <a:off x="638640" y="-36000"/>
                    <a:ext cx="157680" cy="157680"/>
                  </a:xfrm>
                  <a:custGeom>
                    <a:avLst/>
                    <a:gdLst>
                      <a:gd name="textAreaLeft" fmla="*/ 0 w 157680"/>
                      <a:gd name="textAreaRight" fmla="*/ 158040 w 157680"/>
                      <a:gd name="textAreaTop" fmla="*/ 0 h 157680"/>
                      <a:gd name="textAreaBottom" fmla="*/ 158040 h 157680"/>
                    </a:gdLst>
                    <a:ah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78840" bIns="788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</p:grpSp>
          </p:grpSp>
          <p:sp>
            <p:nvSpPr>
              <p:cNvPr id="106" name="Google Shape;115;p3"/>
              <p:cNvSpPr/>
              <p:nvPr/>
            </p:nvSpPr>
            <p:spPr>
              <a:xfrm rot="18900000">
                <a:off x="727920" y="-90000"/>
                <a:ext cx="324360" cy="257760"/>
              </a:xfrm>
              <a:custGeom>
                <a:avLst/>
                <a:gdLst>
                  <a:gd name="textAreaLeft" fmla="*/ 0 w 324360"/>
                  <a:gd name="textAreaRight" fmla="*/ 324720 w 324360"/>
                  <a:gd name="textAreaTop" fmla="*/ 0 h 257760"/>
                  <a:gd name="textAreaBottom" fmla="*/ 258120 h 257760"/>
                </a:gdLst>
                <a:ah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07" name="Google Shape;116;p3"/>
            <p:cNvGrpSpPr/>
            <p:nvPr/>
          </p:nvGrpSpPr>
          <p:grpSpPr>
            <a:xfrm>
              <a:off x="911160" y="-133200"/>
              <a:ext cx="591840" cy="404640"/>
              <a:chOff x="911160" y="-133200"/>
              <a:chExt cx="591840" cy="404640"/>
            </a:xfrm>
          </p:grpSpPr>
          <p:grpSp>
            <p:nvGrpSpPr>
              <p:cNvPr id="108" name="Google Shape;117;p3"/>
              <p:cNvGrpSpPr/>
              <p:nvPr/>
            </p:nvGrpSpPr>
            <p:grpSpPr>
              <a:xfrm>
                <a:off x="911160" y="-133200"/>
                <a:ext cx="404640" cy="404640"/>
                <a:chOff x="911160" y="-133200"/>
                <a:chExt cx="404640" cy="404640"/>
              </a:xfrm>
            </p:grpSpPr>
            <p:sp>
              <p:nvSpPr>
                <p:cNvPr id="109" name="Google Shape;118;p3"/>
                <p:cNvSpPr/>
                <p:nvPr/>
              </p:nvSpPr>
              <p:spPr>
                <a:xfrm rot="2700000">
                  <a:off x="967320" y="-70560"/>
                  <a:ext cx="292320" cy="280080"/>
                </a:xfrm>
                <a:custGeom>
                  <a:avLst/>
                  <a:gdLst>
                    <a:gd name="textAreaLeft" fmla="*/ 0 w 292320"/>
                    <a:gd name="textAreaRight" fmla="*/ 292680 w 292320"/>
                    <a:gd name="textAreaTop" fmla="*/ 0 h 280080"/>
                    <a:gd name="textAreaBottom" fmla="*/ 280440 h 280080"/>
                  </a:gdLst>
                  <a:ah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00"/>
                      </a:srgbClr>
                    </a:gs>
                    <a:gs pos="26000">
                      <a:srgbClr val="f5f8ff"/>
                    </a:gs>
                    <a:gs pos="44000">
                      <a:srgbClr val="ffffff">
                        <a:alpha val="0"/>
                      </a:srgbClr>
                    </a:gs>
                    <a:gs pos="82000">
                      <a:srgbClr val="f5f8ff"/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grpSp>
              <p:nvGrpSpPr>
                <p:cNvPr id="110" name="Google Shape;119;p3"/>
                <p:cNvGrpSpPr/>
                <p:nvPr/>
              </p:nvGrpSpPr>
              <p:grpSpPr>
                <a:xfrm>
                  <a:off x="948960" y="-47880"/>
                  <a:ext cx="327600" cy="189360"/>
                  <a:chOff x="948960" y="-47880"/>
                  <a:chExt cx="327600" cy="189360"/>
                </a:xfrm>
              </p:grpSpPr>
              <p:sp>
                <p:nvSpPr>
                  <p:cNvPr id="111" name="Google Shape;120;p3"/>
                  <p:cNvSpPr/>
                  <p:nvPr/>
                </p:nvSpPr>
                <p:spPr>
                  <a:xfrm rot="2700000">
                    <a:off x="976320" y="-20160"/>
                    <a:ext cx="133560" cy="133560"/>
                  </a:xfrm>
                  <a:custGeom>
                    <a:avLst/>
                    <a:gdLst>
                      <a:gd name="textAreaLeft" fmla="*/ 0 w 133560"/>
                      <a:gd name="textAreaRight" fmla="*/ 133920 w 133560"/>
                      <a:gd name="textAreaTop" fmla="*/ 0 h 133560"/>
                      <a:gd name="textAreaBottom" fmla="*/ 133920 h 133560"/>
                    </a:gdLst>
                    <a:ah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66960" bIns="6696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  <p:sp>
                <p:nvSpPr>
                  <p:cNvPr id="112" name="Google Shape;121;p3"/>
                  <p:cNvSpPr/>
                  <p:nvPr/>
                </p:nvSpPr>
                <p:spPr>
                  <a:xfrm rot="2700000">
                    <a:off x="1046160" y="-20160"/>
                    <a:ext cx="133560" cy="133560"/>
                  </a:xfrm>
                  <a:custGeom>
                    <a:avLst/>
                    <a:gdLst>
                      <a:gd name="textAreaLeft" fmla="*/ 0 w 133560"/>
                      <a:gd name="textAreaRight" fmla="*/ 133920 w 133560"/>
                      <a:gd name="textAreaTop" fmla="*/ 0 h 133560"/>
                      <a:gd name="textAreaBottom" fmla="*/ 133920 h 133560"/>
                    </a:gdLst>
                    <a:ah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66960" bIns="6696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  <p:sp>
                <p:nvSpPr>
                  <p:cNvPr id="113" name="Google Shape;122;p3"/>
                  <p:cNvSpPr/>
                  <p:nvPr/>
                </p:nvSpPr>
                <p:spPr>
                  <a:xfrm rot="2700000">
                    <a:off x="1080720" y="-20160"/>
                    <a:ext cx="133560" cy="133560"/>
                  </a:xfrm>
                  <a:custGeom>
                    <a:avLst/>
                    <a:gdLst>
                      <a:gd name="textAreaLeft" fmla="*/ 0 w 133560"/>
                      <a:gd name="textAreaRight" fmla="*/ 133920 w 133560"/>
                      <a:gd name="textAreaTop" fmla="*/ 0 h 133560"/>
                      <a:gd name="textAreaBottom" fmla="*/ 133920 h 133560"/>
                    </a:gdLst>
                    <a:ah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66960" bIns="6696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  <p:sp>
                <p:nvSpPr>
                  <p:cNvPr id="114" name="Google Shape;123;p3"/>
                  <p:cNvSpPr/>
                  <p:nvPr/>
                </p:nvSpPr>
                <p:spPr>
                  <a:xfrm rot="2700000">
                    <a:off x="1011240" y="-19800"/>
                    <a:ext cx="133560" cy="133560"/>
                  </a:xfrm>
                  <a:custGeom>
                    <a:avLst/>
                    <a:gdLst>
                      <a:gd name="textAreaLeft" fmla="*/ 0 w 133560"/>
                      <a:gd name="textAreaRight" fmla="*/ 133920 w 133560"/>
                      <a:gd name="textAreaTop" fmla="*/ 0 h 133560"/>
                      <a:gd name="textAreaBottom" fmla="*/ 133920 h 133560"/>
                    </a:gdLst>
                    <a:ah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66960" bIns="6696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  <p:sp>
                <p:nvSpPr>
                  <p:cNvPr id="115" name="Google Shape;124;p3"/>
                  <p:cNvSpPr/>
                  <p:nvPr/>
                </p:nvSpPr>
                <p:spPr>
                  <a:xfrm rot="2700000">
                    <a:off x="1115280" y="-19800"/>
                    <a:ext cx="133560" cy="133560"/>
                  </a:xfrm>
                  <a:custGeom>
                    <a:avLst/>
                    <a:gdLst>
                      <a:gd name="textAreaLeft" fmla="*/ 0 w 133560"/>
                      <a:gd name="textAreaRight" fmla="*/ 133920 w 133560"/>
                      <a:gd name="textAreaTop" fmla="*/ 0 h 133560"/>
                      <a:gd name="textAreaBottom" fmla="*/ 133920 h 133560"/>
                    </a:gdLst>
                    <a:ah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66960" bIns="6696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</p:grpSp>
          </p:grpSp>
          <p:sp>
            <p:nvSpPr>
              <p:cNvPr id="116" name="Google Shape;125;p3"/>
              <p:cNvSpPr/>
              <p:nvPr/>
            </p:nvSpPr>
            <p:spPr>
              <a:xfrm rot="18900000">
                <a:off x="1191240" y="-65520"/>
                <a:ext cx="274680" cy="218160"/>
              </a:xfrm>
              <a:custGeom>
                <a:avLst/>
                <a:gdLst>
                  <a:gd name="textAreaLeft" fmla="*/ 0 w 274680"/>
                  <a:gd name="textAreaRight" fmla="*/ 275040 w 274680"/>
                  <a:gd name="textAreaTop" fmla="*/ 0 h 218160"/>
                  <a:gd name="textAreaBottom" fmla="*/ 218520 h 218160"/>
                </a:gdLst>
                <a:ah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17" name="Google Shape;126;p3"/>
            <p:cNvGrpSpPr/>
            <p:nvPr/>
          </p:nvGrpSpPr>
          <p:grpSpPr>
            <a:xfrm>
              <a:off x="-44640" y="488160"/>
              <a:ext cx="699120" cy="478080"/>
              <a:chOff x="-44640" y="488160"/>
              <a:chExt cx="699120" cy="478080"/>
            </a:xfrm>
          </p:grpSpPr>
          <p:grpSp>
            <p:nvGrpSpPr>
              <p:cNvPr id="118" name="Google Shape;127;p3"/>
              <p:cNvGrpSpPr/>
              <p:nvPr/>
            </p:nvGrpSpPr>
            <p:grpSpPr>
              <a:xfrm>
                <a:off x="-44640" y="488160"/>
                <a:ext cx="478080" cy="478080"/>
                <a:chOff x="-44640" y="488160"/>
                <a:chExt cx="478080" cy="478080"/>
              </a:xfrm>
            </p:grpSpPr>
            <p:sp>
              <p:nvSpPr>
                <p:cNvPr id="119" name="Google Shape;128;p3"/>
                <p:cNvSpPr/>
                <p:nvPr/>
              </p:nvSpPr>
              <p:spPr>
                <a:xfrm rot="2700000">
                  <a:off x="21600" y="561600"/>
                  <a:ext cx="345240" cy="330840"/>
                </a:xfrm>
                <a:custGeom>
                  <a:avLst/>
                  <a:gdLst>
                    <a:gd name="textAreaLeft" fmla="*/ 0 w 345240"/>
                    <a:gd name="textAreaRight" fmla="*/ 345600 w 345240"/>
                    <a:gd name="textAreaTop" fmla="*/ 0 h 330840"/>
                    <a:gd name="textAreaBottom" fmla="*/ 331200 h 330840"/>
                  </a:gdLst>
                  <a:ahLst/>
                  <a:rect l="textAreaLeft" t="textAreaTop" r="textAreaRight" b="textAreaBottom"/>
                  <a:pathLst>
                    <a:path w="36902" h="35337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00"/>
                      </a:srgbClr>
                    </a:gs>
                    <a:gs pos="26000">
                      <a:srgbClr val="f5f8ff"/>
                    </a:gs>
                    <a:gs pos="44000">
                      <a:srgbClr val="ffffff">
                        <a:alpha val="0"/>
                      </a:srgbClr>
                    </a:gs>
                    <a:gs pos="82000">
                      <a:srgbClr val="f5f8ff"/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grpSp>
              <p:nvGrpSpPr>
                <p:cNvPr id="120" name="Google Shape;129;p3"/>
                <p:cNvGrpSpPr/>
                <p:nvPr/>
              </p:nvGrpSpPr>
              <p:grpSpPr>
                <a:xfrm>
                  <a:off x="0" y="588960"/>
                  <a:ext cx="387360" cy="222840"/>
                  <a:chOff x="0" y="588960"/>
                  <a:chExt cx="387360" cy="222840"/>
                </a:xfrm>
              </p:grpSpPr>
              <p:sp>
                <p:nvSpPr>
                  <p:cNvPr id="121" name="Google Shape;130;p3"/>
                  <p:cNvSpPr/>
                  <p:nvPr/>
                </p:nvSpPr>
                <p:spPr>
                  <a:xfrm rot="2700000">
                    <a:off x="32400" y="621360"/>
                    <a:ext cx="157680" cy="157680"/>
                  </a:xfrm>
                  <a:custGeom>
                    <a:avLst/>
                    <a:gdLst>
                      <a:gd name="textAreaLeft" fmla="*/ 0 w 157680"/>
                      <a:gd name="textAreaRight" fmla="*/ 158040 w 157680"/>
                      <a:gd name="textAreaTop" fmla="*/ 0 h 157680"/>
                      <a:gd name="textAreaBottom" fmla="*/ 158040 h 157680"/>
                    </a:gdLst>
                    <a:ah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78840" bIns="788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  <p:sp>
                <p:nvSpPr>
                  <p:cNvPr id="122" name="Google Shape;131;p3"/>
                  <p:cNvSpPr/>
                  <p:nvPr/>
                </p:nvSpPr>
                <p:spPr>
                  <a:xfrm rot="2700000">
                    <a:off x="114840" y="621360"/>
                    <a:ext cx="157680" cy="157680"/>
                  </a:xfrm>
                  <a:custGeom>
                    <a:avLst/>
                    <a:gdLst>
                      <a:gd name="textAreaLeft" fmla="*/ 0 w 157680"/>
                      <a:gd name="textAreaRight" fmla="*/ 158040 w 157680"/>
                      <a:gd name="textAreaTop" fmla="*/ 0 h 157680"/>
                      <a:gd name="textAreaBottom" fmla="*/ 158040 h 157680"/>
                    </a:gdLst>
                    <a:ah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78840" bIns="788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  <p:sp>
                <p:nvSpPr>
                  <p:cNvPr id="123" name="Google Shape;132;p3"/>
                  <p:cNvSpPr/>
                  <p:nvPr/>
                </p:nvSpPr>
                <p:spPr>
                  <a:xfrm rot="2700000">
                    <a:off x="155520" y="621360"/>
                    <a:ext cx="157680" cy="157680"/>
                  </a:xfrm>
                  <a:custGeom>
                    <a:avLst/>
                    <a:gdLst>
                      <a:gd name="textAreaLeft" fmla="*/ 0 w 157680"/>
                      <a:gd name="textAreaRight" fmla="*/ 158040 w 157680"/>
                      <a:gd name="textAreaTop" fmla="*/ 0 h 157680"/>
                      <a:gd name="textAreaBottom" fmla="*/ 158040 h 157680"/>
                    </a:gdLst>
                    <a:ahLst/>
                    <a:rect l="textAreaLeft" t="textAreaTop" r="textAreaRight" b="textAreaBottom"/>
                    <a:pathLst>
                      <a:path w="27121" h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78840" bIns="788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  <p:sp>
                <p:nvSpPr>
                  <p:cNvPr id="124" name="Google Shape;133;p3"/>
                  <p:cNvSpPr/>
                  <p:nvPr/>
                </p:nvSpPr>
                <p:spPr>
                  <a:xfrm rot="2700000">
                    <a:off x="73440" y="621360"/>
                    <a:ext cx="157680" cy="157680"/>
                  </a:xfrm>
                  <a:custGeom>
                    <a:avLst/>
                    <a:gdLst>
                      <a:gd name="textAreaLeft" fmla="*/ 0 w 157680"/>
                      <a:gd name="textAreaRight" fmla="*/ 158040 w 157680"/>
                      <a:gd name="textAreaTop" fmla="*/ 0 h 157680"/>
                      <a:gd name="textAreaBottom" fmla="*/ 158040 h 157680"/>
                    </a:gdLst>
                    <a:ahLst/>
                    <a:rect l="textAreaLeft" t="textAreaTop" r="textAreaRight" b="textAreaBottom"/>
                    <a:pathLst>
                      <a:path w="27121" h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78840" bIns="788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  <p:sp>
                <p:nvSpPr>
                  <p:cNvPr id="125" name="Google Shape;134;p3"/>
                  <p:cNvSpPr/>
                  <p:nvPr/>
                </p:nvSpPr>
                <p:spPr>
                  <a:xfrm rot="2700000">
                    <a:off x="196920" y="621360"/>
                    <a:ext cx="157680" cy="157680"/>
                  </a:xfrm>
                  <a:custGeom>
                    <a:avLst/>
                    <a:gdLst>
                      <a:gd name="textAreaLeft" fmla="*/ 0 w 157680"/>
                      <a:gd name="textAreaRight" fmla="*/ 158040 w 157680"/>
                      <a:gd name="textAreaTop" fmla="*/ 0 h 157680"/>
                      <a:gd name="textAreaBottom" fmla="*/ 158040 h 157680"/>
                    </a:gdLst>
                    <a:ahLst/>
                    <a:rect l="textAreaLeft" t="textAreaTop" r="textAreaRight" b="textAreaBottom"/>
                    <a:pathLst>
                      <a:path w="27121" h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54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78840" bIns="788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</p:grpSp>
          </p:grpSp>
          <p:sp>
            <p:nvSpPr>
              <p:cNvPr id="126" name="Google Shape;135;p3"/>
              <p:cNvSpPr/>
              <p:nvPr/>
            </p:nvSpPr>
            <p:spPr>
              <a:xfrm rot="18900000">
                <a:off x="286560" y="567360"/>
                <a:ext cx="324360" cy="257760"/>
              </a:xfrm>
              <a:custGeom>
                <a:avLst/>
                <a:gdLst>
                  <a:gd name="textAreaLeft" fmla="*/ 0 w 324360"/>
                  <a:gd name="textAreaRight" fmla="*/ 324720 w 324360"/>
                  <a:gd name="textAreaTop" fmla="*/ 0 h 257760"/>
                  <a:gd name="textAreaBottom" fmla="*/ 258120 h 257760"/>
                </a:gdLst>
                <a:ahLst/>
                <a:rect l="textAreaLeft" t="textAreaTop" r="textAreaRight" b="textAreaBottom"/>
                <a:pathLst>
                  <a:path w="44612" h="3544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27" name="Google Shape;136;p3"/>
            <p:cNvGrpSpPr/>
            <p:nvPr/>
          </p:nvGrpSpPr>
          <p:grpSpPr>
            <a:xfrm>
              <a:off x="-293760" y="-1717200"/>
              <a:ext cx="3921840" cy="4161240"/>
              <a:chOff x="-293760" y="-1717200"/>
              <a:chExt cx="3921840" cy="4161240"/>
            </a:xfrm>
          </p:grpSpPr>
          <p:sp>
            <p:nvSpPr>
              <p:cNvPr id="128" name="Google Shape;137;p3"/>
              <p:cNvSpPr/>
              <p:nvPr/>
            </p:nvSpPr>
            <p:spPr>
              <a:xfrm rot="13500000">
                <a:off x="613800" y="-1485720"/>
                <a:ext cx="1997640" cy="3242880"/>
              </a:xfrm>
              <a:custGeom>
                <a:avLst/>
                <a:gdLst>
                  <a:gd name="textAreaLeft" fmla="*/ 0 w 1997640"/>
                  <a:gd name="textAreaRight" fmla="*/ 1998000 w 1997640"/>
                  <a:gd name="textAreaTop" fmla="*/ 0 h 3242880"/>
                  <a:gd name="textAreaBottom" fmla="*/ 3243240 h 3242880"/>
                </a:gdLst>
                <a:ahLst/>
                <a:rect l="textAreaLeft" t="textAreaTop" r="textAreaRight" b="textAreaBottom"/>
                <a:pathLst>
                  <a:path w="76882" h="124813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29" name="Google Shape;138;p3"/>
              <p:cNvSpPr/>
              <p:nvPr/>
            </p:nvSpPr>
            <p:spPr>
              <a:xfrm rot="13500000">
                <a:off x="164520" y="-283680"/>
                <a:ext cx="1852920" cy="1936800"/>
              </a:xfrm>
              <a:custGeom>
                <a:avLst/>
                <a:gdLst>
                  <a:gd name="textAreaLeft" fmla="*/ 0 w 1852920"/>
                  <a:gd name="textAreaRight" fmla="*/ 1853280 w 1852920"/>
                  <a:gd name="textAreaTop" fmla="*/ 0 h 1936800"/>
                  <a:gd name="textAreaBottom" fmla="*/ 1937160 h 1936800"/>
                </a:gdLst>
                <a:ahLst/>
                <a:rect l="textAreaLeft" t="textAreaTop" r="textAreaRight" b="textAreaBottom"/>
                <a:pathLst>
                  <a:path w="71320" h="7455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0" name="Google Shape;139;p3"/>
              <p:cNvSpPr/>
              <p:nvPr/>
            </p:nvSpPr>
            <p:spPr>
              <a:xfrm rot="13500000">
                <a:off x="398160" y="-1020960"/>
                <a:ext cx="2538000" cy="3008520"/>
              </a:xfrm>
              <a:custGeom>
                <a:avLst/>
                <a:gdLst>
                  <a:gd name="textAreaLeft" fmla="*/ 0 w 2538000"/>
                  <a:gd name="textAreaRight" fmla="*/ 2538360 w 2538000"/>
                  <a:gd name="textAreaTop" fmla="*/ 0 h 3008520"/>
                  <a:gd name="textAreaBottom" fmla="*/ 3008880 h 3008520"/>
                </a:gdLst>
                <a:ahLst/>
                <a:rect l="textAreaLeft" t="textAreaTop" r="textAreaRight" b="textAreaBottom"/>
                <a:pathLst>
                  <a:path w="97678" h="115794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3" name="Google Shape;180;p5"/>
          <p:cNvGrpSpPr/>
          <p:nvPr/>
        </p:nvGrpSpPr>
        <p:grpSpPr>
          <a:xfrm>
            <a:off x="7579080" y="-889920"/>
            <a:ext cx="2898000" cy="3032640"/>
            <a:chOff x="7579080" y="-889920"/>
            <a:chExt cx="2898000" cy="3032640"/>
          </a:xfrm>
        </p:grpSpPr>
        <p:pic>
          <p:nvPicPr>
            <p:cNvPr id="134" name="Google Shape;181;p5" descr=""/>
            <p:cNvPicPr/>
            <p:nvPr/>
          </p:nvPicPr>
          <p:blipFill>
            <a:blip r:embed="rId2"/>
            <a:srcRect l="16959" t="24713" r="7122" b="26173"/>
            <a:stretch/>
          </p:blipFill>
          <p:spPr>
            <a:xfrm rot="16200000">
              <a:off x="7511760" y="-822600"/>
              <a:ext cx="3032640" cy="289800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35" name="Google Shape;182;p5"/>
            <p:cNvGrpSpPr/>
            <p:nvPr/>
          </p:nvGrpSpPr>
          <p:grpSpPr>
            <a:xfrm>
              <a:off x="8700480" y="-249840"/>
              <a:ext cx="1459800" cy="1171440"/>
              <a:chOff x="8700480" y="-249840"/>
              <a:chExt cx="1459800" cy="1171440"/>
            </a:xfrm>
          </p:grpSpPr>
          <p:sp>
            <p:nvSpPr>
              <p:cNvPr id="136" name="Google Shape;183;p5"/>
              <p:cNvSpPr/>
              <p:nvPr/>
            </p:nvSpPr>
            <p:spPr>
              <a:xfrm>
                <a:off x="9074160" y="-18720"/>
                <a:ext cx="1086120" cy="940320"/>
              </a:xfrm>
              <a:custGeom>
                <a:avLst/>
                <a:gdLst>
                  <a:gd name="textAreaLeft" fmla="*/ 0 w 1086120"/>
                  <a:gd name="textAreaRight" fmla="*/ 1086480 w 1086120"/>
                  <a:gd name="textAreaTop" fmla="*/ 0 h 940320"/>
                  <a:gd name="textAreaBottom" fmla="*/ 940680 h 940320"/>
                </a:gdLst>
                <a:ah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000"/>
                    </a:srgbClr>
                  </a:gs>
                </a:gsLst>
                <a:lin ang="2694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7" name="Google Shape;184;p5"/>
              <p:cNvSpPr/>
              <p:nvPr/>
            </p:nvSpPr>
            <p:spPr>
              <a:xfrm>
                <a:off x="9054000" y="-249840"/>
                <a:ext cx="775800" cy="671760"/>
              </a:xfrm>
              <a:custGeom>
                <a:avLst/>
                <a:gdLst>
                  <a:gd name="textAreaLeft" fmla="*/ 0 w 775800"/>
                  <a:gd name="textAreaRight" fmla="*/ 776160 w 775800"/>
                  <a:gd name="textAreaTop" fmla="*/ 0 h 671760"/>
                  <a:gd name="textAreaBottom" fmla="*/ 672120 h 671760"/>
                </a:gdLst>
                <a:ah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000"/>
                    </a:srgbClr>
                  </a:gs>
                </a:gsLst>
                <a:lin ang="2694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38" name="Google Shape;185;p5"/>
              <p:cNvSpPr/>
              <p:nvPr/>
            </p:nvSpPr>
            <p:spPr>
              <a:xfrm>
                <a:off x="8700480" y="-18720"/>
                <a:ext cx="775800" cy="671760"/>
              </a:xfrm>
              <a:custGeom>
                <a:avLst/>
                <a:gdLst>
                  <a:gd name="textAreaLeft" fmla="*/ 0 w 775800"/>
                  <a:gd name="textAreaRight" fmla="*/ 776160 w 775800"/>
                  <a:gd name="textAreaTop" fmla="*/ 0 h 671760"/>
                  <a:gd name="textAreaBottom" fmla="*/ 672120 h 671760"/>
                </a:gdLst>
                <a:ah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000"/>
                    </a:srgbClr>
                  </a:gs>
                </a:gsLst>
                <a:lin ang="2694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139" name="Google Shape;186;p5"/>
          <p:cNvGrpSpPr/>
          <p:nvPr/>
        </p:nvGrpSpPr>
        <p:grpSpPr>
          <a:xfrm>
            <a:off x="-613800" y="3694320"/>
            <a:ext cx="2048040" cy="2238120"/>
            <a:chOff x="-613800" y="3694320"/>
            <a:chExt cx="2048040" cy="2238120"/>
          </a:xfrm>
        </p:grpSpPr>
        <p:grpSp>
          <p:nvGrpSpPr>
            <p:cNvPr id="140" name="Google Shape;187;p5"/>
            <p:cNvGrpSpPr/>
            <p:nvPr/>
          </p:nvGrpSpPr>
          <p:grpSpPr>
            <a:xfrm>
              <a:off x="-613800" y="3694320"/>
              <a:ext cx="1915560" cy="2238120"/>
              <a:chOff x="-613800" y="3694320"/>
              <a:chExt cx="1915560" cy="2238120"/>
            </a:xfrm>
          </p:grpSpPr>
          <p:grpSp>
            <p:nvGrpSpPr>
              <p:cNvPr id="141" name="Google Shape;188;p5"/>
              <p:cNvGrpSpPr/>
              <p:nvPr/>
            </p:nvGrpSpPr>
            <p:grpSpPr>
              <a:xfrm>
                <a:off x="-613800" y="4086360"/>
                <a:ext cx="1915560" cy="1537920"/>
                <a:chOff x="-613800" y="4086360"/>
                <a:chExt cx="1915560" cy="1537920"/>
              </a:xfrm>
            </p:grpSpPr>
            <p:sp>
              <p:nvSpPr>
                <p:cNvPr id="142" name="Google Shape;189;p5"/>
                <p:cNvSpPr/>
                <p:nvPr/>
              </p:nvSpPr>
              <p:spPr>
                <a:xfrm flipH="1">
                  <a:off x="-613800" y="4389840"/>
                  <a:ext cx="1425600" cy="1234440"/>
                </a:xfrm>
                <a:custGeom>
                  <a:avLst/>
                  <a:gdLst>
                    <a:gd name="textAreaLeft" fmla="*/ 360 w 1425600"/>
                    <a:gd name="textAreaRight" fmla="*/ 1426320 w 1425600"/>
                    <a:gd name="textAreaTop" fmla="*/ 0 h 1234440"/>
                    <a:gd name="textAreaBottom" fmla="*/ 1234800 h 1234440"/>
                  </a:gdLst>
                  <a:ahLst/>
                  <a:rect l="textAreaLeft" t="textAreaTop" r="textAreaRight" b="textAreaBottom"/>
                  <a:pathLst>
                    <a:path w="51285" h="44413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5f8ff"/>
                    </a:gs>
                    <a:gs pos="22000">
                      <a:srgbClr val="f5f8ff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000"/>
                      </a:srgbClr>
                    </a:gs>
                  </a:gsLst>
                  <a:lin ang="81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143" name="Google Shape;190;p5"/>
                <p:cNvSpPr/>
                <p:nvPr/>
              </p:nvSpPr>
              <p:spPr>
                <a:xfrm flipH="1">
                  <a:off x="-181080" y="4086360"/>
                  <a:ext cx="1018440" cy="882000"/>
                </a:xfrm>
                <a:custGeom>
                  <a:avLst/>
                  <a:gdLst>
                    <a:gd name="textAreaLeft" fmla="*/ -360 w 1018440"/>
                    <a:gd name="textAreaRight" fmla="*/ 1018440 w 1018440"/>
                    <a:gd name="textAreaTop" fmla="*/ 0 h 882000"/>
                    <a:gd name="textAreaBottom" fmla="*/ 882360 h 882000"/>
                  </a:gdLst>
                  <a:ahLst/>
                  <a:rect l="textAreaLeft" t="textAreaTop" r="textAreaRight" b="textAreaBottom"/>
                  <a:pathLst>
                    <a:path w="51285" h="44413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5f8ff"/>
                    </a:gs>
                    <a:gs pos="22000">
                      <a:srgbClr val="f5f8ff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000"/>
                      </a:srgbClr>
                    </a:gs>
                  </a:gsLst>
                  <a:lin ang="81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144" name="Google Shape;191;p5"/>
                <p:cNvSpPr/>
                <p:nvPr/>
              </p:nvSpPr>
              <p:spPr>
                <a:xfrm flipH="1">
                  <a:off x="282960" y="4389840"/>
                  <a:ext cx="1018440" cy="882000"/>
                </a:xfrm>
                <a:custGeom>
                  <a:avLst/>
                  <a:gdLst>
                    <a:gd name="textAreaLeft" fmla="*/ -360 w 1018440"/>
                    <a:gd name="textAreaRight" fmla="*/ 1018440 w 1018440"/>
                    <a:gd name="textAreaTop" fmla="*/ 0 h 882000"/>
                    <a:gd name="textAreaBottom" fmla="*/ 882360 h 882000"/>
                  </a:gdLst>
                  <a:ahLst/>
                  <a:rect l="textAreaLeft" t="textAreaTop" r="textAreaRight" b="textAreaBottom"/>
                  <a:pathLst>
                    <a:path w="51285" h="44413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5f8ff"/>
                    </a:gs>
                    <a:gs pos="22000">
                      <a:srgbClr val="f5f8ff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000"/>
                      </a:srgbClr>
                    </a:gs>
                  </a:gsLst>
                  <a:lin ang="81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</p:grpSp>
          <p:grpSp>
            <p:nvGrpSpPr>
              <p:cNvPr id="145" name="Google Shape;192;p5"/>
              <p:cNvGrpSpPr/>
              <p:nvPr/>
            </p:nvGrpSpPr>
            <p:grpSpPr>
              <a:xfrm>
                <a:off x="-462240" y="3694320"/>
                <a:ext cx="1447920" cy="2238120"/>
                <a:chOff x="-462240" y="3694320"/>
                <a:chExt cx="1447920" cy="2238120"/>
              </a:xfrm>
            </p:grpSpPr>
            <p:grpSp>
              <p:nvGrpSpPr>
                <p:cNvPr id="146" name="Google Shape;193;p5"/>
                <p:cNvGrpSpPr/>
                <p:nvPr/>
              </p:nvGrpSpPr>
              <p:grpSpPr>
                <a:xfrm>
                  <a:off x="-428760" y="3946680"/>
                  <a:ext cx="981000" cy="1985760"/>
                  <a:chOff x="-428760" y="3946680"/>
                  <a:chExt cx="981000" cy="1985760"/>
                </a:xfrm>
              </p:grpSpPr>
              <p:sp>
                <p:nvSpPr>
                  <p:cNvPr id="147" name="Google Shape;194;p5"/>
                  <p:cNvSpPr/>
                  <p:nvPr/>
                </p:nvSpPr>
                <p:spPr>
                  <a:xfrm rot="10800000">
                    <a:off x="-428400" y="3946680"/>
                    <a:ext cx="844200" cy="1985040"/>
                  </a:xfrm>
                  <a:custGeom>
                    <a:avLst/>
                    <a:gdLst>
                      <a:gd name="textAreaLeft" fmla="*/ 0 w 844200"/>
                      <a:gd name="textAreaRight" fmla="*/ 844560 w 844200"/>
                      <a:gd name="textAreaTop" fmla="*/ 0 h 1985040"/>
                      <a:gd name="textAreaBottom" fmla="*/ 1985400 h 1985040"/>
                    </a:gdLst>
                    <a:ahLst/>
                    <a:rect l="textAreaLeft" t="textAreaTop" r="textAreaRight" b="textAreaBottom"/>
                    <a:pathLst>
                      <a:path w="23937" h="56267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0c0a9e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162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91440" bIns="914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  <p:sp>
                <p:nvSpPr>
                  <p:cNvPr id="148" name="Google Shape;195;p5"/>
                  <p:cNvSpPr/>
                  <p:nvPr/>
                </p:nvSpPr>
                <p:spPr>
                  <a:xfrm rot="10800000">
                    <a:off x="-291600" y="3947400"/>
                    <a:ext cx="844200" cy="1985040"/>
                  </a:xfrm>
                  <a:custGeom>
                    <a:avLst/>
                    <a:gdLst>
                      <a:gd name="textAreaLeft" fmla="*/ 0 w 844200"/>
                      <a:gd name="textAreaRight" fmla="*/ 844560 w 844200"/>
                      <a:gd name="textAreaTop" fmla="*/ 0 h 1985040"/>
                      <a:gd name="textAreaBottom" fmla="*/ 1985400 h 1985040"/>
                    </a:gdLst>
                    <a:ahLst/>
                    <a:rect l="textAreaLeft" t="textAreaTop" r="textAreaRight" b="textAreaBottom"/>
                    <a:pathLst>
                      <a:path w="23937" h="56267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0c0a9e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162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91440" bIns="914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</p:grpSp>
            <p:grpSp>
              <p:nvGrpSpPr>
                <p:cNvPr id="149" name="Google Shape;196;p5"/>
                <p:cNvGrpSpPr/>
                <p:nvPr/>
              </p:nvGrpSpPr>
              <p:grpSpPr>
                <a:xfrm>
                  <a:off x="210960" y="4983120"/>
                  <a:ext cx="699120" cy="478080"/>
                  <a:chOff x="210960" y="4983120"/>
                  <a:chExt cx="699120" cy="478080"/>
                </a:xfrm>
              </p:grpSpPr>
              <p:grpSp>
                <p:nvGrpSpPr>
                  <p:cNvPr id="150" name="Google Shape;197;p5"/>
                  <p:cNvGrpSpPr/>
                  <p:nvPr/>
                </p:nvGrpSpPr>
                <p:grpSpPr>
                  <a:xfrm>
                    <a:off x="210960" y="4983120"/>
                    <a:ext cx="478080" cy="478080"/>
                    <a:chOff x="210960" y="4983120"/>
                    <a:chExt cx="478080" cy="478080"/>
                  </a:xfrm>
                </p:grpSpPr>
                <p:sp>
                  <p:nvSpPr>
                    <p:cNvPr id="151" name="Google Shape;198;p5"/>
                    <p:cNvSpPr/>
                    <p:nvPr/>
                  </p:nvSpPr>
                  <p:spPr>
                    <a:xfrm rot="2700000">
                      <a:off x="277200" y="5056560"/>
                      <a:ext cx="345240" cy="330840"/>
                    </a:xfrm>
                    <a:custGeom>
                      <a:avLst/>
                      <a:gdLst>
                        <a:gd name="textAreaLeft" fmla="*/ 0 w 345240"/>
                        <a:gd name="textAreaRight" fmla="*/ 345600 w 345240"/>
                        <a:gd name="textAreaTop" fmla="*/ 0 h 330840"/>
                        <a:gd name="textAreaBottom" fmla="*/ 331200 h 330840"/>
                      </a:gdLst>
                      <a:ahLst/>
                      <a:rect l="textAreaLeft" t="textAreaTop" r="textAreaRight" b="textAreaBottom"/>
                      <a:pathLst>
                        <a:path w="36902" h="35337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9900ff">
                            <a:alpha val="29000"/>
                          </a:srgbClr>
                        </a:gs>
                        <a:gs pos="26000">
                          <a:srgbClr val="f5f8ff"/>
                        </a:gs>
                        <a:gs pos="44000">
                          <a:srgbClr val="ffffff">
                            <a:alpha val="0"/>
                          </a:srgbClr>
                        </a:gs>
                        <a:gs pos="82000">
                          <a:srgbClr val="f5f8ff"/>
                        </a:gs>
                        <a:gs pos="100000">
                          <a:srgbClr val="f5f8ff"/>
                        </a:gs>
                      </a:gsLst>
                      <a:lin ang="13500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tIns="91440" bIns="914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p:txBody>
                </p:sp>
                <p:grpSp>
                  <p:nvGrpSpPr>
                    <p:cNvPr id="152" name="Google Shape;199;p5"/>
                    <p:cNvGrpSpPr/>
                    <p:nvPr/>
                  </p:nvGrpSpPr>
                  <p:grpSpPr>
                    <a:xfrm>
                      <a:off x="255600" y="5083920"/>
                      <a:ext cx="387720" cy="222840"/>
                      <a:chOff x="255600" y="5083920"/>
                      <a:chExt cx="387720" cy="222840"/>
                    </a:xfrm>
                  </p:grpSpPr>
                  <p:sp>
                    <p:nvSpPr>
                      <p:cNvPr id="153" name="Google Shape;200;p5"/>
                      <p:cNvSpPr/>
                      <p:nvPr/>
                    </p:nvSpPr>
                    <p:spPr>
                      <a:xfrm rot="2700000">
                        <a:off x="288360" y="5116320"/>
                        <a:ext cx="157680" cy="157680"/>
                      </a:xfrm>
                      <a:custGeom>
                        <a:avLst/>
                        <a:gdLst>
                          <a:gd name="textAreaLeft" fmla="*/ 0 w 157680"/>
                          <a:gd name="textAreaRight" fmla="*/ 158040 w 157680"/>
                          <a:gd name="textAreaTop" fmla="*/ 0 h 157680"/>
                          <a:gd name="textAreaBottom" fmla="*/ 158040 h 157680"/>
                        </a:gdLst>
                        <a:ahLst/>
                        <a:rect l="textAreaLeft" t="textAreaTop" r="textAreaRight" b="textAreaBottom"/>
                        <a:pathLst>
                          <a:path w="27121" h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 rotWithShape="0">
                        <a:gsLst>
                          <a:gs pos="0">
                            <a:srgbClr val="9900ff">
                              <a:alpha val="47000"/>
                            </a:srgbClr>
                          </a:gs>
                          <a:gs pos="100000">
                            <a:srgbClr val="ffffff">
                              <a:alpha val="47000"/>
                            </a:srgbClr>
                          </a:gs>
                        </a:gsLst>
                        <a:lin ang="5400000"/>
                      </a:gra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tIns="78840" bIns="78840" anchor="ctr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endParaRPr>
                      </a:p>
                    </p:txBody>
                  </p:sp>
                  <p:sp>
                    <p:nvSpPr>
                      <p:cNvPr id="154" name="Google Shape;201;p5"/>
                      <p:cNvSpPr/>
                      <p:nvPr/>
                    </p:nvSpPr>
                    <p:spPr>
                      <a:xfrm rot="2700000">
                        <a:off x="329400" y="5116320"/>
                        <a:ext cx="157680" cy="157680"/>
                      </a:xfrm>
                      <a:custGeom>
                        <a:avLst/>
                        <a:gdLst>
                          <a:gd name="textAreaLeft" fmla="*/ 0 w 157680"/>
                          <a:gd name="textAreaRight" fmla="*/ 158040 w 157680"/>
                          <a:gd name="textAreaTop" fmla="*/ 0 h 157680"/>
                          <a:gd name="textAreaBottom" fmla="*/ 158040 h 157680"/>
                        </a:gdLst>
                        <a:ahLst/>
                        <a:rect l="textAreaLeft" t="textAreaTop" r="textAreaRight" b="textAreaBottom"/>
                        <a:pathLst>
                          <a:path w="27121" h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 rotWithShape="0">
                        <a:gsLst>
                          <a:gs pos="0">
                            <a:srgbClr val="9900ff">
                              <a:alpha val="47000"/>
                            </a:srgbClr>
                          </a:gs>
                          <a:gs pos="100000">
                            <a:srgbClr val="ffffff">
                              <a:alpha val="47000"/>
                            </a:srgbClr>
                          </a:gs>
                        </a:gsLst>
                        <a:lin ang="5400000"/>
                      </a:gra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tIns="78840" bIns="78840" anchor="ctr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endParaRPr>
                      </a:p>
                    </p:txBody>
                  </p:sp>
                  <p:sp>
                    <p:nvSpPr>
                      <p:cNvPr id="155" name="Google Shape;202;p5"/>
                      <p:cNvSpPr/>
                      <p:nvPr/>
                    </p:nvSpPr>
                    <p:spPr>
                      <a:xfrm rot="2700000">
                        <a:off x="370800" y="5116320"/>
                        <a:ext cx="157680" cy="157680"/>
                      </a:xfrm>
                      <a:custGeom>
                        <a:avLst/>
                        <a:gdLst>
                          <a:gd name="textAreaLeft" fmla="*/ 0 w 157680"/>
                          <a:gd name="textAreaRight" fmla="*/ 158040 w 157680"/>
                          <a:gd name="textAreaTop" fmla="*/ 0 h 157680"/>
                          <a:gd name="textAreaBottom" fmla="*/ 158040 h 157680"/>
                        </a:gdLst>
                        <a:ahLst/>
                        <a:rect l="textAreaLeft" t="textAreaTop" r="textAreaRight" b="textAreaBottom"/>
                        <a:pathLst>
                          <a:path w="27121" h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 rotWithShape="0">
                        <a:gsLst>
                          <a:gs pos="0">
                            <a:srgbClr val="9900ff">
                              <a:alpha val="47000"/>
                            </a:srgbClr>
                          </a:gs>
                          <a:gs pos="100000">
                            <a:srgbClr val="ffffff">
                              <a:alpha val="47000"/>
                            </a:srgbClr>
                          </a:gs>
                        </a:gsLst>
                        <a:lin ang="5400000"/>
                      </a:gra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tIns="78840" bIns="78840" anchor="ctr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endParaRPr>
                      </a:p>
                    </p:txBody>
                  </p:sp>
                  <p:sp>
                    <p:nvSpPr>
                      <p:cNvPr id="156" name="Google Shape;203;p5"/>
                      <p:cNvSpPr/>
                      <p:nvPr/>
                    </p:nvSpPr>
                    <p:spPr>
                      <a:xfrm rot="2700000">
                        <a:off x="411840" y="5116320"/>
                        <a:ext cx="157680" cy="157680"/>
                      </a:xfrm>
                      <a:custGeom>
                        <a:avLst/>
                        <a:gdLst>
                          <a:gd name="textAreaLeft" fmla="*/ 0 w 157680"/>
                          <a:gd name="textAreaRight" fmla="*/ 158040 w 157680"/>
                          <a:gd name="textAreaTop" fmla="*/ 0 h 157680"/>
                          <a:gd name="textAreaBottom" fmla="*/ 158040 h 157680"/>
                        </a:gdLst>
                        <a:ahLst/>
                        <a:rect l="textAreaLeft" t="textAreaTop" r="textAreaRight" b="textAreaBottom"/>
                        <a:pathLst>
                          <a:path w="27121" h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 rotWithShape="0">
                        <a:gsLst>
                          <a:gs pos="0">
                            <a:srgbClr val="9900ff">
                              <a:alpha val="47000"/>
                            </a:srgbClr>
                          </a:gs>
                          <a:gs pos="100000">
                            <a:srgbClr val="ffffff">
                              <a:alpha val="47000"/>
                            </a:srgbClr>
                          </a:gs>
                        </a:gsLst>
                        <a:lin ang="5400000"/>
                      </a:gra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tIns="78840" bIns="78840" anchor="ctr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endParaRPr>
                      </a:p>
                    </p:txBody>
                  </p:sp>
                  <p:sp>
                    <p:nvSpPr>
                      <p:cNvPr id="157" name="Google Shape;204;p5"/>
                      <p:cNvSpPr/>
                      <p:nvPr/>
                    </p:nvSpPr>
                    <p:spPr>
                      <a:xfrm rot="2700000">
                        <a:off x="452880" y="5116320"/>
                        <a:ext cx="157680" cy="157680"/>
                      </a:xfrm>
                      <a:custGeom>
                        <a:avLst/>
                        <a:gdLst>
                          <a:gd name="textAreaLeft" fmla="*/ 0 w 157680"/>
                          <a:gd name="textAreaRight" fmla="*/ 158040 w 157680"/>
                          <a:gd name="textAreaTop" fmla="*/ 0 h 157680"/>
                          <a:gd name="textAreaBottom" fmla="*/ 158040 h 157680"/>
                        </a:gdLst>
                        <a:ahLst/>
                        <a:rect l="textAreaLeft" t="textAreaTop" r="textAreaRight" b="textAreaBottom"/>
                        <a:pathLst>
                          <a:path w="27121" h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 rotWithShape="0">
                        <a:gsLst>
                          <a:gs pos="0">
                            <a:srgbClr val="9900ff">
                              <a:alpha val="47000"/>
                            </a:srgbClr>
                          </a:gs>
                          <a:gs pos="100000">
                            <a:srgbClr val="ffffff">
                              <a:alpha val="47000"/>
                            </a:srgbClr>
                          </a:gs>
                        </a:gsLst>
                        <a:lin ang="5400000"/>
                      </a:gra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tIns="78840" bIns="78840" anchor="ctr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endParaRPr>
                      </a:p>
                    </p:txBody>
                  </p:sp>
                </p:grpSp>
              </p:grpSp>
              <p:sp>
                <p:nvSpPr>
                  <p:cNvPr id="158" name="Google Shape;205;p5"/>
                  <p:cNvSpPr/>
                  <p:nvPr/>
                </p:nvSpPr>
                <p:spPr>
                  <a:xfrm rot="18900000">
                    <a:off x="542160" y="5062320"/>
                    <a:ext cx="324360" cy="257760"/>
                  </a:xfrm>
                  <a:custGeom>
                    <a:avLst/>
                    <a:gdLst>
                      <a:gd name="textAreaLeft" fmla="*/ 0 w 324360"/>
                      <a:gd name="textAreaRight" fmla="*/ 324720 w 324360"/>
                      <a:gd name="textAreaTop" fmla="*/ 0 h 257760"/>
                      <a:gd name="textAreaBottom" fmla="*/ 258120 h 257760"/>
                    </a:gdLst>
                    <a:ahLst/>
                    <a:rect l="textAreaLeft" t="textAreaTop" r="textAreaRight" b="textAreaBottom"/>
                    <a:pathLst>
                      <a:path w="44612" h="3544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91440" bIns="914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</p:grpSp>
            <p:grpSp>
              <p:nvGrpSpPr>
                <p:cNvPr id="159" name="Google Shape;206;p5"/>
                <p:cNvGrpSpPr/>
                <p:nvPr/>
              </p:nvGrpSpPr>
              <p:grpSpPr>
                <a:xfrm>
                  <a:off x="-462240" y="3694320"/>
                  <a:ext cx="1047240" cy="1350720"/>
                  <a:chOff x="-462240" y="3694320"/>
                  <a:chExt cx="1047240" cy="1350720"/>
                </a:xfrm>
              </p:grpSpPr>
              <p:sp>
                <p:nvSpPr>
                  <p:cNvPr id="160" name="Google Shape;207;p5"/>
                  <p:cNvSpPr/>
                  <p:nvPr/>
                </p:nvSpPr>
                <p:spPr>
                  <a:xfrm rot="13500000">
                    <a:off x="-115200" y="4347720"/>
                    <a:ext cx="581760" cy="575640"/>
                  </a:xfrm>
                  <a:custGeom>
                    <a:avLst/>
                    <a:gdLst>
                      <a:gd name="textAreaLeft" fmla="*/ 0 w 581760"/>
                      <a:gd name="textAreaRight" fmla="*/ 582120 w 581760"/>
                      <a:gd name="textAreaTop" fmla="*/ 0 h 575640"/>
                      <a:gd name="textAreaBottom" fmla="*/ 576000 h 575640"/>
                    </a:gdLst>
                    <a:ahLst/>
                    <a:rect l="textAreaLeft" t="textAreaTop" r="textAreaRight" b="textAreaBottom"/>
                    <a:pathLst>
                      <a:path w="36171" h="3579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27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91440" bIns="914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  <p:sp>
                <p:nvSpPr>
                  <p:cNvPr id="161" name="Google Shape;208;p5"/>
                  <p:cNvSpPr/>
                  <p:nvPr/>
                </p:nvSpPr>
                <p:spPr>
                  <a:xfrm rot="13500000">
                    <a:off x="-191160" y="4163400"/>
                    <a:ext cx="581760" cy="575640"/>
                  </a:xfrm>
                  <a:custGeom>
                    <a:avLst/>
                    <a:gdLst>
                      <a:gd name="textAreaLeft" fmla="*/ 0 w 581760"/>
                      <a:gd name="textAreaRight" fmla="*/ 582120 w 581760"/>
                      <a:gd name="textAreaTop" fmla="*/ 0 h 575640"/>
                      <a:gd name="textAreaBottom" fmla="*/ 576000 h 575640"/>
                    </a:gdLst>
                    <a:ahLst/>
                    <a:rect l="textAreaLeft" t="textAreaTop" r="textAreaRight" b="textAreaBottom"/>
                    <a:pathLst>
                      <a:path w="36171" h="3579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27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91440" bIns="914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  <p:sp>
                <p:nvSpPr>
                  <p:cNvPr id="162" name="Google Shape;209;p5"/>
                  <p:cNvSpPr/>
                  <p:nvPr/>
                </p:nvSpPr>
                <p:spPr>
                  <a:xfrm rot="13500000">
                    <a:off x="-267480" y="3999600"/>
                    <a:ext cx="581760" cy="575640"/>
                  </a:xfrm>
                  <a:custGeom>
                    <a:avLst/>
                    <a:gdLst>
                      <a:gd name="textAreaLeft" fmla="*/ 0 w 581760"/>
                      <a:gd name="textAreaRight" fmla="*/ 582120 w 581760"/>
                      <a:gd name="textAreaTop" fmla="*/ 0 h 575640"/>
                      <a:gd name="textAreaBottom" fmla="*/ 576000 h 575640"/>
                    </a:gdLst>
                    <a:ahLst/>
                    <a:rect l="textAreaLeft" t="textAreaTop" r="textAreaRight" b="textAreaBottom"/>
                    <a:pathLst>
                      <a:path w="36171" h="3579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27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91440" bIns="914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  <p:sp>
                <p:nvSpPr>
                  <p:cNvPr id="163" name="Google Shape;210;p5"/>
                  <p:cNvSpPr/>
                  <p:nvPr/>
                </p:nvSpPr>
                <p:spPr>
                  <a:xfrm rot="13500000">
                    <a:off x="-343800" y="3815280"/>
                    <a:ext cx="581760" cy="575640"/>
                  </a:xfrm>
                  <a:custGeom>
                    <a:avLst/>
                    <a:gdLst>
                      <a:gd name="textAreaLeft" fmla="*/ 0 w 581760"/>
                      <a:gd name="textAreaRight" fmla="*/ 582120 w 581760"/>
                      <a:gd name="textAreaTop" fmla="*/ 0 h 575640"/>
                      <a:gd name="textAreaBottom" fmla="*/ 576000 h 575640"/>
                    </a:gdLst>
                    <a:ahLst/>
                    <a:rect l="textAreaLeft" t="textAreaTop" r="textAreaRight" b="textAreaBottom"/>
                    <a:pathLst>
                      <a:path w="36171" h="3579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47000"/>
                        </a:srgbClr>
                      </a:gs>
                    </a:gsLst>
                    <a:lin ang="27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91440" bIns="914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</p:grpSp>
            <p:grpSp>
              <p:nvGrpSpPr>
                <p:cNvPr id="164" name="Google Shape;211;p5"/>
                <p:cNvGrpSpPr/>
                <p:nvPr/>
              </p:nvGrpSpPr>
              <p:grpSpPr>
                <a:xfrm>
                  <a:off x="286560" y="4643640"/>
                  <a:ext cx="699120" cy="478080"/>
                  <a:chOff x="286560" y="4643640"/>
                  <a:chExt cx="699120" cy="478080"/>
                </a:xfrm>
              </p:grpSpPr>
              <p:grpSp>
                <p:nvGrpSpPr>
                  <p:cNvPr id="165" name="Google Shape;212;p5"/>
                  <p:cNvGrpSpPr/>
                  <p:nvPr/>
                </p:nvGrpSpPr>
                <p:grpSpPr>
                  <a:xfrm>
                    <a:off x="286560" y="4643640"/>
                    <a:ext cx="478080" cy="478080"/>
                    <a:chOff x="286560" y="4643640"/>
                    <a:chExt cx="478080" cy="478080"/>
                  </a:xfrm>
                </p:grpSpPr>
                <p:sp>
                  <p:nvSpPr>
                    <p:cNvPr id="166" name="Google Shape;213;p5"/>
                    <p:cNvSpPr/>
                    <p:nvPr/>
                  </p:nvSpPr>
                  <p:spPr>
                    <a:xfrm rot="2700000">
                      <a:off x="352800" y="4717080"/>
                      <a:ext cx="345240" cy="330840"/>
                    </a:xfrm>
                    <a:custGeom>
                      <a:avLst/>
                      <a:gdLst>
                        <a:gd name="textAreaLeft" fmla="*/ 0 w 345240"/>
                        <a:gd name="textAreaRight" fmla="*/ 345600 w 345240"/>
                        <a:gd name="textAreaTop" fmla="*/ 0 h 330840"/>
                        <a:gd name="textAreaBottom" fmla="*/ 331200 h 330840"/>
                      </a:gdLst>
                      <a:ahLst/>
                      <a:rect l="textAreaLeft" t="textAreaTop" r="textAreaRight" b="textAreaBottom"/>
                      <a:pathLst>
                        <a:path w="36902" h="35337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9900ff">
                            <a:alpha val="29000"/>
                          </a:srgbClr>
                        </a:gs>
                        <a:gs pos="26000">
                          <a:srgbClr val="f5f8ff"/>
                        </a:gs>
                        <a:gs pos="44000">
                          <a:srgbClr val="ffffff">
                            <a:alpha val="0"/>
                          </a:srgbClr>
                        </a:gs>
                        <a:gs pos="82000">
                          <a:srgbClr val="f5f8ff"/>
                        </a:gs>
                        <a:gs pos="100000">
                          <a:srgbClr val="f5f8ff"/>
                        </a:gs>
                      </a:gsLst>
                      <a:lin ang="13500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tIns="91440" bIns="914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p:txBody>
                </p:sp>
                <p:grpSp>
                  <p:nvGrpSpPr>
                    <p:cNvPr id="167" name="Google Shape;214;p5"/>
                    <p:cNvGrpSpPr/>
                    <p:nvPr/>
                  </p:nvGrpSpPr>
                  <p:grpSpPr>
                    <a:xfrm>
                      <a:off x="331560" y="4744440"/>
                      <a:ext cx="387360" cy="222840"/>
                      <a:chOff x="331560" y="4744440"/>
                      <a:chExt cx="387360" cy="222840"/>
                    </a:xfrm>
                  </p:grpSpPr>
                  <p:sp>
                    <p:nvSpPr>
                      <p:cNvPr id="168" name="Google Shape;215;p5"/>
                      <p:cNvSpPr/>
                      <p:nvPr/>
                    </p:nvSpPr>
                    <p:spPr>
                      <a:xfrm rot="2700000">
                        <a:off x="364320" y="4776840"/>
                        <a:ext cx="157680" cy="157680"/>
                      </a:xfrm>
                      <a:custGeom>
                        <a:avLst/>
                        <a:gdLst>
                          <a:gd name="textAreaLeft" fmla="*/ 0 w 157680"/>
                          <a:gd name="textAreaRight" fmla="*/ 158040 w 157680"/>
                          <a:gd name="textAreaTop" fmla="*/ 0 h 157680"/>
                          <a:gd name="textAreaBottom" fmla="*/ 158040 h 157680"/>
                        </a:gdLst>
                        <a:ahLst/>
                        <a:rect l="textAreaLeft" t="textAreaTop" r="textAreaRight" b="textAreaBottom"/>
                        <a:pathLst>
                          <a:path w="27121" h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 rotWithShape="0">
                        <a:gsLst>
                          <a:gs pos="0">
                            <a:srgbClr val="9900ff">
                              <a:alpha val="47000"/>
                            </a:srgbClr>
                          </a:gs>
                          <a:gs pos="100000">
                            <a:srgbClr val="ffffff">
                              <a:alpha val="47000"/>
                            </a:srgbClr>
                          </a:gs>
                        </a:gsLst>
                        <a:lin ang="5400000"/>
                      </a:gra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tIns="78840" bIns="78840" anchor="ctr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endParaRPr>
                      </a:p>
                    </p:txBody>
                  </p:sp>
                  <p:sp>
                    <p:nvSpPr>
                      <p:cNvPr id="169" name="Google Shape;216;p5"/>
                      <p:cNvSpPr/>
                      <p:nvPr/>
                    </p:nvSpPr>
                    <p:spPr>
                      <a:xfrm rot="2700000">
                        <a:off x="405360" y="4776840"/>
                        <a:ext cx="157680" cy="157680"/>
                      </a:xfrm>
                      <a:custGeom>
                        <a:avLst/>
                        <a:gdLst>
                          <a:gd name="textAreaLeft" fmla="*/ 0 w 157680"/>
                          <a:gd name="textAreaRight" fmla="*/ 158040 w 157680"/>
                          <a:gd name="textAreaTop" fmla="*/ 0 h 157680"/>
                          <a:gd name="textAreaBottom" fmla="*/ 158040 h 157680"/>
                        </a:gdLst>
                        <a:ahLst/>
                        <a:rect l="textAreaLeft" t="textAreaTop" r="textAreaRight" b="textAreaBottom"/>
                        <a:pathLst>
                          <a:path w="27121" h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 rotWithShape="0">
                        <a:gsLst>
                          <a:gs pos="0">
                            <a:srgbClr val="9900ff">
                              <a:alpha val="47000"/>
                            </a:srgbClr>
                          </a:gs>
                          <a:gs pos="100000">
                            <a:srgbClr val="ffffff">
                              <a:alpha val="47000"/>
                            </a:srgbClr>
                          </a:gs>
                        </a:gsLst>
                        <a:lin ang="5400000"/>
                      </a:gra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tIns="78840" bIns="78840" anchor="ctr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endParaRPr>
                      </a:p>
                    </p:txBody>
                  </p:sp>
                  <p:sp>
                    <p:nvSpPr>
                      <p:cNvPr id="170" name="Google Shape;217;p5"/>
                      <p:cNvSpPr/>
                      <p:nvPr/>
                    </p:nvSpPr>
                    <p:spPr>
                      <a:xfrm rot="2700000">
                        <a:off x="446400" y="4776840"/>
                        <a:ext cx="157680" cy="157680"/>
                      </a:xfrm>
                      <a:custGeom>
                        <a:avLst/>
                        <a:gdLst>
                          <a:gd name="textAreaLeft" fmla="*/ 0 w 157680"/>
                          <a:gd name="textAreaRight" fmla="*/ 158040 w 157680"/>
                          <a:gd name="textAreaTop" fmla="*/ 0 h 157680"/>
                          <a:gd name="textAreaBottom" fmla="*/ 158040 h 157680"/>
                        </a:gdLst>
                        <a:ahLst/>
                        <a:rect l="textAreaLeft" t="textAreaTop" r="textAreaRight" b="textAreaBottom"/>
                        <a:pathLst>
                          <a:path w="27121" h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 rotWithShape="0">
                        <a:gsLst>
                          <a:gs pos="0">
                            <a:srgbClr val="9900ff">
                              <a:alpha val="47000"/>
                            </a:srgbClr>
                          </a:gs>
                          <a:gs pos="100000">
                            <a:srgbClr val="ffffff">
                              <a:alpha val="47000"/>
                            </a:srgbClr>
                          </a:gs>
                        </a:gsLst>
                        <a:lin ang="5400000"/>
                      </a:gra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tIns="78840" bIns="78840" anchor="ctr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endParaRPr>
                      </a:p>
                    </p:txBody>
                  </p:sp>
                  <p:sp>
                    <p:nvSpPr>
                      <p:cNvPr id="171" name="Google Shape;218;p5"/>
                      <p:cNvSpPr/>
                      <p:nvPr/>
                    </p:nvSpPr>
                    <p:spPr>
                      <a:xfrm rot="2700000">
                        <a:off x="487440" y="4776840"/>
                        <a:ext cx="157680" cy="157680"/>
                      </a:xfrm>
                      <a:custGeom>
                        <a:avLst/>
                        <a:gdLst>
                          <a:gd name="textAreaLeft" fmla="*/ 0 w 157680"/>
                          <a:gd name="textAreaRight" fmla="*/ 158040 w 157680"/>
                          <a:gd name="textAreaTop" fmla="*/ 0 h 157680"/>
                          <a:gd name="textAreaBottom" fmla="*/ 158040 h 157680"/>
                        </a:gdLst>
                        <a:ahLst/>
                        <a:rect l="textAreaLeft" t="textAreaTop" r="textAreaRight" b="textAreaBottom"/>
                        <a:pathLst>
                          <a:path w="27121" h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 rotWithShape="0">
                        <a:gsLst>
                          <a:gs pos="0">
                            <a:srgbClr val="9900ff">
                              <a:alpha val="47000"/>
                            </a:srgbClr>
                          </a:gs>
                          <a:gs pos="100000">
                            <a:srgbClr val="ffffff">
                              <a:alpha val="47000"/>
                            </a:srgbClr>
                          </a:gs>
                        </a:gsLst>
                        <a:lin ang="5400000"/>
                      </a:gra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tIns="78840" bIns="78840" anchor="ctr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endParaRPr>
                      </a:p>
                    </p:txBody>
                  </p:sp>
                  <p:sp>
                    <p:nvSpPr>
                      <p:cNvPr id="172" name="Google Shape;219;p5"/>
                      <p:cNvSpPr/>
                      <p:nvPr/>
                    </p:nvSpPr>
                    <p:spPr>
                      <a:xfrm rot="2700000">
                        <a:off x="528480" y="4776840"/>
                        <a:ext cx="157680" cy="157680"/>
                      </a:xfrm>
                      <a:custGeom>
                        <a:avLst/>
                        <a:gdLst>
                          <a:gd name="textAreaLeft" fmla="*/ 0 w 157680"/>
                          <a:gd name="textAreaRight" fmla="*/ 158040 w 157680"/>
                          <a:gd name="textAreaTop" fmla="*/ 0 h 157680"/>
                          <a:gd name="textAreaBottom" fmla="*/ 158040 h 157680"/>
                        </a:gdLst>
                        <a:ahLst/>
                        <a:rect l="textAreaLeft" t="textAreaTop" r="textAreaRight" b="textAreaBottom"/>
                        <a:pathLst>
                          <a:path w="27121" h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 rotWithShape="0">
                        <a:gsLst>
                          <a:gs pos="0">
                            <a:srgbClr val="9900ff">
                              <a:alpha val="47000"/>
                            </a:srgbClr>
                          </a:gs>
                          <a:gs pos="100000">
                            <a:srgbClr val="ffffff">
                              <a:alpha val="47000"/>
                            </a:srgbClr>
                          </a:gs>
                        </a:gsLst>
                        <a:lin ang="5400000"/>
                      </a:gra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tIns="78840" bIns="78840" anchor="ctr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endParaRPr>
                      </a:p>
                    </p:txBody>
                  </p:sp>
                </p:grpSp>
              </p:grpSp>
              <p:sp>
                <p:nvSpPr>
                  <p:cNvPr id="173" name="Google Shape;220;p5"/>
                  <p:cNvSpPr/>
                  <p:nvPr/>
                </p:nvSpPr>
                <p:spPr>
                  <a:xfrm rot="18900000">
                    <a:off x="617760" y="4722840"/>
                    <a:ext cx="324360" cy="257760"/>
                  </a:xfrm>
                  <a:custGeom>
                    <a:avLst/>
                    <a:gdLst>
                      <a:gd name="textAreaLeft" fmla="*/ 0 w 324360"/>
                      <a:gd name="textAreaRight" fmla="*/ 324720 w 324360"/>
                      <a:gd name="textAreaTop" fmla="*/ 0 h 257760"/>
                      <a:gd name="textAreaBottom" fmla="*/ 258120 h 257760"/>
                    </a:gdLst>
                    <a:ahLst/>
                    <a:rect l="textAreaLeft" t="textAreaTop" r="textAreaRight" b="textAreaBottom"/>
                    <a:pathLst>
                      <a:path w="44612" h="3544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91440" bIns="914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</p:grpSp>
            <p:grpSp>
              <p:nvGrpSpPr>
                <p:cNvPr id="174" name="Google Shape;221;p5"/>
                <p:cNvGrpSpPr/>
                <p:nvPr/>
              </p:nvGrpSpPr>
              <p:grpSpPr>
                <a:xfrm>
                  <a:off x="-217440" y="4700160"/>
                  <a:ext cx="699120" cy="478080"/>
                  <a:chOff x="-217440" y="4700160"/>
                  <a:chExt cx="699120" cy="478080"/>
                </a:xfrm>
              </p:grpSpPr>
              <p:grpSp>
                <p:nvGrpSpPr>
                  <p:cNvPr id="175" name="Google Shape;222;p5"/>
                  <p:cNvGrpSpPr/>
                  <p:nvPr/>
                </p:nvGrpSpPr>
                <p:grpSpPr>
                  <a:xfrm>
                    <a:off x="-217440" y="4700160"/>
                    <a:ext cx="478080" cy="478080"/>
                    <a:chOff x="-217440" y="4700160"/>
                    <a:chExt cx="478080" cy="478080"/>
                  </a:xfrm>
                </p:grpSpPr>
                <p:sp>
                  <p:nvSpPr>
                    <p:cNvPr id="176" name="Google Shape;223;p5"/>
                    <p:cNvSpPr/>
                    <p:nvPr/>
                  </p:nvSpPr>
                  <p:spPr>
                    <a:xfrm rot="2700000">
                      <a:off x="-150840" y="4773600"/>
                      <a:ext cx="345240" cy="330840"/>
                    </a:xfrm>
                    <a:custGeom>
                      <a:avLst/>
                      <a:gdLst>
                        <a:gd name="textAreaLeft" fmla="*/ 0 w 345240"/>
                        <a:gd name="textAreaRight" fmla="*/ 345600 w 345240"/>
                        <a:gd name="textAreaTop" fmla="*/ 0 h 330840"/>
                        <a:gd name="textAreaBottom" fmla="*/ 331200 h 330840"/>
                      </a:gdLst>
                      <a:ahLst/>
                      <a:rect l="textAreaLeft" t="textAreaTop" r="textAreaRight" b="textAreaBottom"/>
                      <a:pathLst>
                        <a:path w="36902" h="35337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9900ff">
                            <a:alpha val="29000"/>
                          </a:srgbClr>
                        </a:gs>
                        <a:gs pos="26000">
                          <a:srgbClr val="f5f8ff"/>
                        </a:gs>
                        <a:gs pos="44000">
                          <a:srgbClr val="ffffff">
                            <a:alpha val="0"/>
                          </a:srgbClr>
                        </a:gs>
                        <a:gs pos="82000">
                          <a:srgbClr val="f5f8ff"/>
                        </a:gs>
                        <a:gs pos="100000">
                          <a:srgbClr val="f5f8ff"/>
                        </a:gs>
                      </a:gsLst>
                      <a:lin ang="13500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tIns="91440" bIns="914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p:txBody>
                </p:sp>
                <p:grpSp>
                  <p:nvGrpSpPr>
                    <p:cNvPr id="177" name="Google Shape;224;p5"/>
                    <p:cNvGrpSpPr/>
                    <p:nvPr/>
                  </p:nvGrpSpPr>
                  <p:grpSpPr>
                    <a:xfrm>
                      <a:off x="-172440" y="4800960"/>
                      <a:ext cx="387360" cy="222840"/>
                      <a:chOff x="-172440" y="4800960"/>
                      <a:chExt cx="387360" cy="222840"/>
                    </a:xfrm>
                  </p:grpSpPr>
                  <p:sp>
                    <p:nvSpPr>
                      <p:cNvPr id="178" name="Google Shape;225;p5"/>
                      <p:cNvSpPr/>
                      <p:nvPr/>
                    </p:nvSpPr>
                    <p:spPr>
                      <a:xfrm rot="2700000">
                        <a:off x="-139680" y="4833360"/>
                        <a:ext cx="157680" cy="157680"/>
                      </a:xfrm>
                      <a:custGeom>
                        <a:avLst/>
                        <a:gdLst>
                          <a:gd name="textAreaLeft" fmla="*/ 0 w 157680"/>
                          <a:gd name="textAreaRight" fmla="*/ 158040 w 157680"/>
                          <a:gd name="textAreaTop" fmla="*/ 0 h 157680"/>
                          <a:gd name="textAreaBottom" fmla="*/ 158040 h 157680"/>
                        </a:gdLst>
                        <a:ahLst/>
                        <a:rect l="textAreaLeft" t="textAreaTop" r="textAreaRight" b="textAreaBottom"/>
                        <a:pathLst>
                          <a:path w="27121" h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 rotWithShape="0">
                        <a:gsLst>
                          <a:gs pos="0">
                            <a:srgbClr val="9900ff">
                              <a:alpha val="47000"/>
                            </a:srgbClr>
                          </a:gs>
                          <a:gs pos="100000">
                            <a:srgbClr val="ffffff">
                              <a:alpha val="47000"/>
                            </a:srgbClr>
                          </a:gs>
                        </a:gsLst>
                        <a:lin ang="5400000"/>
                      </a:gra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tIns="78840" bIns="78840" anchor="ctr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endParaRPr>
                      </a:p>
                    </p:txBody>
                  </p:sp>
                  <p:sp>
                    <p:nvSpPr>
                      <p:cNvPr id="179" name="Google Shape;226;p5"/>
                      <p:cNvSpPr/>
                      <p:nvPr/>
                    </p:nvSpPr>
                    <p:spPr>
                      <a:xfrm rot="2700000">
                        <a:off x="-98640" y="4833360"/>
                        <a:ext cx="157680" cy="157680"/>
                      </a:xfrm>
                      <a:custGeom>
                        <a:avLst/>
                        <a:gdLst>
                          <a:gd name="textAreaLeft" fmla="*/ 0 w 157680"/>
                          <a:gd name="textAreaRight" fmla="*/ 158040 w 157680"/>
                          <a:gd name="textAreaTop" fmla="*/ 0 h 157680"/>
                          <a:gd name="textAreaBottom" fmla="*/ 158040 h 157680"/>
                        </a:gdLst>
                        <a:ahLst/>
                        <a:rect l="textAreaLeft" t="textAreaTop" r="textAreaRight" b="textAreaBottom"/>
                        <a:pathLst>
                          <a:path w="27121" h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 rotWithShape="0">
                        <a:gsLst>
                          <a:gs pos="0">
                            <a:srgbClr val="9900ff">
                              <a:alpha val="47000"/>
                            </a:srgbClr>
                          </a:gs>
                          <a:gs pos="100000">
                            <a:srgbClr val="ffffff">
                              <a:alpha val="47000"/>
                            </a:srgbClr>
                          </a:gs>
                        </a:gsLst>
                        <a:lin ang="5400000"/>
                      </a:gra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tIns="78840" bIns="78840" anchor="ctr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endParaRPr>
                      </a:p>
                    </p:txBody>
                  </p:sp>
                  <p:sp>
                    <p:nvSpPr>
                      <p:cNvPr id="180" name="Google Shape;227;p5"/>
                      <p:cNvSpPr/>
                      <p:nvPr/>
                    </p:nvSpPr>
                    <p:spPr>
                      <a:xfrm rot="2700000">
                        <a:off x="-57600" y="4833360"/>
                        <a:ext cx="157680" cy="157680"/>
                      </a:xfrm>
                      <a:custGeom>
                        <a:avLst/>
                        <a:gdLst>
                          <a:gd name="textAreaLeft" fmla="*/ 0 w 157680"/>
                          <a:gd name="textAreaRight" fmla="*/ 158040 w 157680"/>
                          <a:gd name="textAreaTop" fmla="*/ 0 h 157680"/>
                          <a:gd name="textAreaBottom" fmla="*/ 158040 h 157680"/>
                        </a:gdLst>
                        <a:ahLst/>
                        <a:rect l="textAreaLeft" t="textAreaTop" r="textAreaRight" b="textAreaBottom"/>
                        <a:pathLst>
                          <a:path w="27121" h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 rotWithShape="0">
                        <a:gsLst>
                          <a:gs pos="0">
                            <a:srgbClr val="9900ff">
                              <a:alpha val="47000"/>
                            </a:srgbClr>
                          </a:gs>
                          <a:gs pos="100000">
                            <a:srgbClr val="ffffff">
                              <a:alpha val="47000"/>
                            </a:srgbClr>
                          </a:gs>
                        </a:gsLst>
                        <a:lin ang="5400000"/>
                      </a:gra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tIns="78840" bIns="78840" anchor="ctr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endParaRPr>
                      </a:p>
                    </p:txBody>
                  </p:sp>
                  <p:sp>
                    <p:nvSpPr>
                      <p:cNvPr id="181" name="Google Shape;228;p5"/>
                      <p:cNvSpPr/>
                      <p:nvPr/>
                    </p:nvSpPr>
                    <p:spPr>
                      <a:xfrm rot="2700000">
                        <a:off x="-16560" y="4833360"/>
                        <a:ext cx="157680" cy="157680"/>
                      </a:xfrm>
                      <a:custGeom>
                        <a:avLst/>
                        <a:gdLst>
                          <a:gd name="textAreaLeft" fmla="*/ 0 w 157680"/>
                          <a:gd name="textAreaRight" fmla="*/ 158040 w 157680"/>
                          <a:gd name="textAreaTop" fmla="*/ 0 h 157680"/>
                          <a:gd name="textAreaBottom" fmla="*/ 158040 h 157680"/>
                        </a:gdLst>
                        <a:ahLst/>
                        <a:rect l="textAreaLeft" t="textAreaTop" r="textAreaRight" b="textAreaBottom"/>
                        <a:pathLst>
                          <a:path w="27121" h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 rotWithShape="0">
                        <a:gsLst>
                          <a:gs pos="0">
                            <a:srgbClr val="9900ff">
                              <a:alpha val="47000"/>
                            </a:srgbClr>
                          </a:gs>
                          <a:gs pos="100000">
                            <a:srgbClr val="ffffff">
                              <a:alpha val="47000"/>
                            </a:srgbClr>
                          </a:gs>
                        </a:gsLst>
                        <a:lin ang="5400000"/>
                      </a:gra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tIns="78840" bIns="78840" anchor="ctr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endParaRPr>
                      </a:p>
                    </p:txBody>
                  </p:sp>
                  <p:sp>
                    <p:nvSpPr>
                      <p:cNvPr id="182" name="Google Shape;229;p5"/>
                      <p:cNvSpPr/>
                      <p:nvPr/>
                    </p:nvSpPr>
                    <p:spPr>
                      <a:xfrm rot="2700000">
                        <a:off x="24120" y="4833360"/>
                        <a:ext cx="157680" cy="157680"/>
                      </a:xfrm>
                      <a:custGeom>
                        <a:avLst/>
                        <a:gdLst>
                          <a:gd name="textAreaLeft" fmla="*/ 0 w 157680"/>
                          <a:gd name="textAreaRight" fmla="*/ 158040 w 157680"/>
                          <a:gd name="textAreaTop" fmla="*/ 0 h 157680"/>
                          <a:gd name="textAreaBottom" fmla="*/ 158040 h 157680"/>
                        </a:gdLst>
                        <a:ahLst/>
                        <a:rect l="textAreaLeft" t="textAreaTop" r="textAreaRight" b="textAreaBottom"/>
                        <a:pathLst>
                          <a:path w="27121" h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 rotWithShape="0">
                        <a:gsLst>
                          <a:gs pos="0">
                            <a:srgbClr val="9900ff">
                              <a:alpha val="47000"/>
                            </a:srgbClr>
                          </a:gs>
                          <a:gs pos="100000">
                            <a:srgbClr val="ffffff">
                              <a:alpha val="47000"/>
                            </a:srgbClr>
                          </a:gs>
                        </a:gsLst>
                        <a:lin ang="5400000"/>
                      </a:gradFill>
                      <a:ln w="0">
                        <a:noFill/>
                      </a:ln>
                    </p:spPr>
                    <p:style>
                      <a:lnRef idx="0"/>
                      <a:fillRef idx="0"/>
                      <a:effectRef idx="0"/>
                      <a:fontRef idx="minor"/>
                    </p:style>
                    <p:txBody>
                      <a:bodyPr tIns="78840" bIns="78840" anchor="ctr">
                        <a:noAutofit/>
                      </a:bodyPr>
                      <a:p>
                        <a:pPr>
                          <a:lnSpc>
                            <a:spcPct val="100000"/>
                          </a:lnSpc>
                          <a:tabLst>
                            <a:tab algn="l" pos="0"/>
                          </a:tabLst>
                        </a:pPr>
                        <a:endPara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endParaRPr>
                      </a:p>
                    </p:txBody>
                  </p:sp>
                </p:grpSp>
              </p:grpSp>
              <p:sp>
                <p:nvSpPr>
                  <p:cNvPr id="183" name="Google Shape;230;p5"/>
                  <p:cNvSpPr/>
                  <p:nvPr/>
                </p:nvSpPr>
                <p:spPr>
                  <a:xfrm rot="18900000">
                    <a:off x="113760" y="4779360"/>
                    <a:ext cx="324360" cy="257760"/>
                  </a:xfrm>
                  <a:custGeom>
                    <a:avLst/>
                    <a:gdLst>
                      <a:gd name="textAreaLeft" fmla="*/ 0 w 324360"/>
                      <a:gd name="textAreaRight" fmla="*/ 324720 w 324360"/>
                      <a:gd name="textAreaTop" fmla="*/ 0 h 257760"/>
                      <a:gd name="textAreaBottom" fmla="*/ 258120 h 257760"/>
                    </a:gdLst>
                    <a:ahLst/>
                    <a:rect l="textAreaLeft" t="textAreaTop" r="textAreaRight" b="textAreaBottom"/>
                    <a:pathLst>
                      <a:path w="44612" h="3544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9900ff">
                          <a:alpha val="47000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91440" bIns="914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</p:grpSp>
          </p:grpSp>
        </p:grpSp>
        <p:grpSp>
          <p:nvGrpSpPr>
            <p:cNvPr id="184" name="Google Shape;231;p5"/>
            <p:cNvGrpSpPr/>
            <p:nvPr/>
          </p:nvGrpSpPr>
          <p:grpSpPr>
            <a:xfrm>
              <a:off x="995400" y="4915080"/>
              <a:ext cx="438840" cy="438840"/>
              <a:chOff x="995400" y="4915080"/>
              <a:chExt cx="438840" cy="438840"/>
            </a:xfrm>
          </p:grpSpPr>
          <p:sp>
            <p:nvSpPr>
              <p:cNvPr id="185" name="Google Shape;232;p5"/>
              <p:cNvSpPr/>
              <p:nvPr/>
            </p:nvSpPr>
            <p:spPr>
              <a:xfrm rot="5400000">
                <a:off x="995400" y="4915080"/>
                <a:ext cx="438840" cy="438840"/>
              </a:xfrm>
              <a:custGeom>
                <a:avLst/>
                <a:gdLst>
                  <a:gd name="textAreaLeft" fmla="*/ 0 w 438840"/>
                  <a:gd name="textAreaRight" fmla="*/ 439200 w 438840"/>
                  <a:gd name="textAreaTop" fmla="*/ 0 h 438840"/>
                  <a:gd name="textAreaBottom" fmla="*/ 439200 h 438840"/>
                </a:gdLst>
                <a:ah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6" name="Google Shape;233;p5"/>
              <p:cNvSpPr/>
              <p:nvPr/>
            </p:nvSpPr>
            <p:spPr>
              <a:xfrm rot="5400000">
                <a:off x="1083240" y="5015160"/>
                <a:ext cx="262440" cy="239400"/>
              </a:xfrm>
              <a:custGeom>
                <a:avLst/>
                <a:gdLst>
                  <a:gd name="textAreaLeft" fmla="*/ 0 w 262440"/>
                  <a:gd name="textAreaRight" fmla="*/ 262800 w 262440"/>
                  <a:gd name="textAreaTop" fmla="*/ 0 h 239400"/>
                  <a:gd name="textAreaBottom" fmla="*/ 239760 h 239400"/>
                </a:gdLst>
                <a:ah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187" name="Google Shape;234;p5"/>
          <p:cNvGrpSpPr/>
          <p:nvPr/>
        </p:nvGrpSpPr>
        <p:grpSpPr>
          <a:xfrm>
            <a:off x="-2352240" y="-456480"/>
            <a:ext cx="5306760" cy="2547000"/>
            <a:chOff x="-2352240" y="-456480"/>
            <a:chExt cx="5306760" cy="2547000"/>
          </a:xfrm>
        </p:grpSpPr>
        <p:grpSp>
          <p:nvGrpSpPr>
            <p:cNvPr id="188" name="Google Shape;235;p5"/>
            <p:cNvGrpSpPr/>
            <p:nvPr/>
          </p:nvGrpSpPr>
          <p:grpSpPr>
            <a:xfrm>
              <a:off x="-1350360" y="-456480"/>
              <a:ext cx="2555280" cy="2547000"/>
              <a:chOff x="-1350360" y="-456480"/>
              <a:chExt cx="2555280" cy="2547000"/>
            </a:xfrm>
          </p:grpSpPr>
          <p:sp>
            <p:nvSpPr>
              <p:cNvPr id="189" name="Google Shape;236;p5"/>
              <p:cNvSpPr/>
              <p:nvPr/>
            </p:nvSpPr>
            <p:spPr>
              <a:xfrm flipH="1" rot="13500000">
                <a:off x="-502920" y="-357120"/>
                <a:ext cx="981720" cy="2461320"/>
              </a:xfrm>
              <a:custGeom>
                <a:avLst/>
                <a:gdLst>
                  <a:gd name="textAreaLeft" fmla="*/ 360 w 981720"/>
                  <a:gd name="textAreaRight" fmla="*/ 982440 w 981720"/>
                  <a:gd name="textAreaTop" fmla="*/ 0 h 2461320"/>
                  <a:gd name="textAreaBottom" fmla="*/ 2461680 h 2461320"/>
                </a:gdLst>
                <a:ahLst/>
                <a:rect l="textAreaLeft" t="textAreaTop" r="textAreaRight" b="textAreaBottom"/>
                <a:pathLst>
                  <a:path w="23937" h="5626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8094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0" name="Google Shape;237;p5"/>
              <p:cNvSpPr/>
              <p:nvPr/>
            </p:nvSpPr>
            <p:spPr>
              <a:xfrm flipH="1" rot="13500000">
                <a:off x="-623880" y="-469440"/>
                <a:ext cx="981720" cy="2461320"/>
              </a:xfrm>
              <a:custGeom>
                <a:avLst/>
                <a:gdLst>
                  <a:gd name="textAreaLeft" fmla="*/ 360 w 981720"/>
                  <a:gd name="textAreaRight" fmla="*/ 982440 w 981720"/>
                  <a:gd name="textAreaTop" fmla="*/ 0 h 2461320"/>
                  <a:gd name="textAreaBottom" fmla="*/ 2461680 h 2461320"/>
                </a:gdLst>
                <a:ahLst/>
                <a:rect l="textAreaLeft" t="textAreaTop" r="textAreaRight" b="textAreaBottom"/>
                <a:pathLst>
                  <a:path w="23937" h="5626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191" name="Google Shape;238;p5"/>
            <p:cNvSpPr/>
            <p:nvPr/>
          </p:nvSpPr>
          <p:spPr>
            <a:xfrm rot="16200000">
              <a:off x="1678680" y="-1047960"/>
              <a:ext cx="577080" cy="1974240"/>
            </a:xfrm>
            <a:custGeom>
              <a:avLst/>
              <a:gdLst>
                <a:gd name="textAreaLeft" fmla="*/ 0 w 577080"/>
                <a:gd name="textAreaRight" fmla="*/ 577440 w 577080"/>
                <a:gd name="textAreaTop" fmla="*/ 0 h 1974240"/>
                <a:gd name="textAreaBottom" fmla="*/ 1974600 h 1974240"/>
              </a:gdLst>
              <a:ahLst/>
              <a:rect l="textAreaLeft" t="textAreaTop" r="textAreaRight" b="textAreaBottom"/>
              <a:pathLst>
                <a:path w="14079" h="48146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192" name="Google Shape;239;p5"/>
            <p:cNvGrpSpPr/>
            <p:nvPr/>
          </p:nvGrpSpPr>
          <p:grpSpPr>
            <a:xfrm>
              <a:off x="-2352240" y="93600"/>
              <a:ext cx="4558680" cy="133920"/>
              <a:chOff x="-2352240" y="93600"/>
              <a:chExt cx="4558680" cy="133920"/>
            </a:xfrm>
          </p:grpSpPr>
          <p:sp>
            <p:nvSpPr>
              <p:cNvPr id="193" name="Google Shape;240;p5"/>
              <p:cNvSpPr/>
              <p:nvPr/>
            </p:nvSpPr>
            <p:spPr>
              <a:xfrm>
                <a:off x="2072520" y="93600"/>
                <a:ext cx="133920" cy="133920"/>
              </a:xfrm>
              <a:prstGeom prst="ellipse">
                <a:avLst/>
              </a:prstGeom>
              <a:noFill/>
              <a:ln w="9525">
                <a:solidFill>
                  <a:srgbClr val="0c0a9e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7520" bIns="47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cxnSp>
            <p:nvCxnSpPr>
              <p:cNvPr id="194" name="Google Shape;241;p5"/>
              <p:cNvCxnSpPr/>
              <p:nvPr/>
            </p:nvCxnSpPr>
            <p:spPr>
              <a:xfrm>
                <a:off x="-2352240" y="160560"/>
                <a:ext cx="4462560" cy="360"/>
              </a:xfrm>
              <a:prstGeom prst="straightConnector1">
                <a:avLst/>
              </a:prstGeom>
              <a:ln w="9525">
                <a:solidFill>
                  <a:srgbClr val="0c0a9e"/>
                </a:solidFill>
                <a:round/>
              </a:ln>
            </p:spPr>
          </p:cxnSp>
          <p:sp>
            <p:nvSpPr>
              <p:cNvPr id="195" name="Google Shape;242;p5"/>
              <p:cNvSpPr/>
              <p:nvPr/>
            </p:nvSpPr>
            <p:spPr>
              <a:xfrm>
                <a:off x="2102400" y="123840"/>
                <a:ext cx="73440" cy="7344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196" name="Google Shape;243;p5"/>
          <p:cNvGrpSpPr/>
          <p:nvPr/>
        </p:nvGrpSpPr>
        <p:grpSpPr>
          <a:xfrm>
            <a:off x="6795360" y="3095280"/>
            <a:ext cx="4558680" cy="2438280"/>
            <a:chOff x="6795360" y="3095280"/>
            <a:chExt cx="4558680" cy="2438280"/>
          </a:xfrm>
        </p:grpSpPr>
        <p:grpSp>
          <p:nvGrpSpPr>
            <p:cNvPr id="197" name="Google Shape;244;p5"/>
            <p:cNvGrpSpPr/>
            <p:nvPr/>
          </p:nvGrpSpPr>
          <p:grpSpPr>
            <a:xfrm>
              <a:off x="7644600" y="3095280"/>
              <a:ext cx="2439000" cy="2438280"/>
              <a:chOff x="7644600" y="3095280"/>
              <a:chExt cx="2439000" cy="2438280"/>
            </a:xfrm>
          </p:grpSpPr>
          <p:sp>
            <p:nvSpPr>
              <p:cNvPr id="198" name="Google Shape;245;p5"/>
              <p:cNvSpPr/>
              <p:nvPr/>
            </p:nvSpPr>
            <p:spPr>
              <a:xfrm flipH="1" rot="2700000">
                <a:off x="8316000" y="3104280"/>
                <a:ext cx="981720" cy="2307600"/>
              </a:xfrm>
              <a:custGeom>
                <a:avLst/>
                <a:gdLst>
                  <a:gd name="textAreaLeft" fmla="*/ -360 w 981720"/>
                  <a:gd name="textAreaRight" fmla="*/ 981720 w 981720"/>
                  <a:gd name="textAreaTop" fmla="*/ 0 h 2307600"/>
                  <a:gd name="textAreaBottom" fmla="*/ 2307960 h 2307600"/>
                </a:gdLst>
                <a:ahLst/>
                <a:rect l="textAreaLeft" t="textAreaTop" r="textAreaRight" b="textAreaBottom"/>
                <a:pathLst>
                  <a:path w="23937" h="5626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/>
                  </a:gs>
                  <a:gs pos="100000">
                    <a:srgbClr val="ffffff">
                      <a:alpha val="0"/>
                    </a:srgbClr>
                  </a:gs>
                </a:gsLst>
                <a:lin ang="8094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9" name="Google Shape;246;p5"/>
              <p:cNvSpPr/>
              <p:nvPr/>
            </p:nvSpPr>
            <p:spPr>
              <a:xfrm flipH="1" rot="2700000">
                <a:off x="8429040" y="3216600"/>
                <a:ext cx="981720" cy="2307600"/>
              </a:xfrm>
              <a:custGeom>
                <a:avLst/>
                <a:gdLst>
                  <a:gd name="textAreaLeft" fmla="*/ -360 w 981720"/>
                  <a:gd name="textAreaRight" fmla="*/ 981720 w 981720"/>
                  <a:gd name="textAreaTop" fmla="*/ 0 h 2307600"/>
                  <a:gd name="textAreaBottom" fmla="*/ 2307960 h 2307600"/>
                </a:gdLst>
                <a:ahLst/>
                <a:rect l="textAreaLeft" t="textAreaTop" r="textAreaRight" b="textAreaBottom"/>
                <a:pathLst>
                  <a:path w="23937" h="5626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00" name="Google Shape;247;p5"/>
            <p:cNvGrpSpPr/>
            <p:nvPr/>
          </p:nvGrpSpPr>
          <p:grpSpPr>
            <a:xfrm>
              <a:off x="6795360" y="5002920"/>
              <a:ext cx="4558680" cy="133920"/>
              <a:chOff x="6795360" y="5002920"/>
              <a:chExt cx="4558680" cy="133920"/>
            </a:xfrm>
          </p:grpSpPr>
          <p:sp>
            <p:nvSpPr>
              <p:cNvPr id="201" name="Google Shape;248;p5"/>
              <p:cNvSpPr/>
              <p:nvPr/>
            </p:nvSpPr>
            <p:spPr>
              <a:xfrm rot="10800000">
                <a:off x="6795360" y="5002920"/>
                <a:ext cx="133920" cy="133920"/>
              </a:xfrm>
              <a:prstGeom prst="ellipse">
                <a:avLst/>
              </a:prstGeom>
              <a:noFill/>
              <a:ln w="9525">
                <a:solidFill>
                  <a:srgbClr val="0c0a9e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7520" bIns="47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cxnSp>
            <p:nvCxnSpPr>
              <p:cNvPr id="202" name="Google Shape;249;p5"/>
              <p:cNvCxnSpPr/>
              <p:nvPr/>
            </p:nvCxnSpPr>
            <p:spPr>
              <a:xfrm flipH="1">
                <a:off x="6891120" y="5069520"/>
                <a:ext cx="4463280" cy="360"/>
              </a:xfrm>
              <a:prstGeom prst="straightConnector1">
                <a:avLst/>
              </a:prstGeom>
              <a:ln w="9525">
                <a:solidFill>
                  <a:srgbClr val="0c0a9e"/>
                </a:solidFill>
                <a:round/>
              </a:ln>
            </p:spPr>
          </p:cxnSp>
          <p:sp>
            <p:nvSpPr>
              <p:cNvPr id="203" name="Google Shape;250;p5"/>
              <p:cNvSpPr/>
              <p:nvPr/>
            </p:nvSpPr>
            <p:spPr>
              <a:xfrm rot="10800000">
                <a:off x="6825600" y="5033160"/>
                <a:ext cx="73440" cy="7344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13160" y="3349080"/>
            <a:ext cx="6690960" cy="53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11" name="Google Shape;763;p19"/>
          <p:cNvGrpSpPr/>
          <p:nvPr/>
        </p:nvGrpSpPr>
        <p:grpSpPr>
          <a:xfrm>
            <a:off x="-96120" y="4888440"/>
            <a:ext cx="1590120" cy="87840"/>
            <a:chOff x="-96120" y="4888440"/>
            <a:chExt cx="1590120" cy="87840"/>
          </a:xfrm>
        </p:grpSpPr>
        <p:sp>
          <p:nvSpPr>
            <p:cNvPr id="212" name="Google Shape;764;p19"/>
            <p:cNvSpPr/>
            <p:nvPr/>
          </p:nvSpPr>
          <p:spPr>
            <a:xfrm rot="5400000">
              <a:off x="692640" y="4099320"/>
              <a:ext cx="12240" cy="159012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1590120"/>
                <a:gd name="textAreaBottom" fmla="*/ 1590480 h 1590120"/>
              </a:gdLst>
              <a:ahLst/>
              <a:rect l="textAreaLeft" t="textAreaTop" r="textAreaRight" b="textAreaBottom"/>
              <a:pathLst>
                <a:path w="306" h="27731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00"/>
                  </a:srgbClr>
                </a:gs>
                <a:gs pos="100000">
                  <a:srgbClr val="ffffff">
                    <a:alpha val="47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" name="Google Shape;765;p19"/>
            <p:cNvSpPr/>
            <p:nvPr/>
          </p:nvSpPr>
          <p:spPr>
            <a:xfrm rot="5400000">
              <a:off x="692640" y="4174920"/>
              <a:ext cx="12240" cy="159012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1590120"/>
                <a:gd name="textAreaBottom" fmla="*/ 1590480 h 1590120"/>
              </a:gdLst>
              <a:ahLst/>
              <a:rect l="textAreaLeft" t="textAreaTop" r="textAreaRight" b="textAreaBottom"/>
              <a:pathLst>
                <a:path w="305" h="27731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00"/>
                  </a:srgbClr>
                </a:gs>
                <a:gs pos="100000">
                  <a:srgbClr val="ffffff">
                    <a:alpha val="47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14" name="Google Shape;766;p19"/>
          <p:cNvGrpSpPr/>
          <p:nvPr/>
        </p:nvGrpSpPr>
        <p:grpSpPr>
          <a:xfrm>
            <a:off x="6883560" y="1385640"/>
            <a:ext cx="4028040" cy="5283360"/>
            <a:chOff x="6883560" y="1385640"/>
            <a:chExt cx="4028040" cy="5283360"/>
          </a:xfrm>
        </p:grpSpPr>
        <p:sp>
          <p:nvSpPr>
            <p:cNvPr id="215" name="Google Shape;767;p19"/>
            <p:cNvSpPr/>
            <p:nvPr/>
          </p:nvSpPr>
          <p:spPr>
            <a:xfrm>
              <a:off x="6883560" y="1407600"/>
              <a:ext cx="4006080" cy="4748760"/>
            </a:xfrm>
            <a:custGeom>
              <a:avLst/>
              <a:gdLst>
                <a:gd name="textAreaLeft" fmla="*/ 0 w 4006080"/>
                <a:gd name="textAreaRight" fmla="*/ 4006440 w 4006080"/>
                <a:gd name="textAreaTop" fmla="*/ 0 h 4748760"/>
                <a:gd name="textAreaBottom" fmla="*/ 4749120 h 4748760"/>
              </a:gdLst>
              <a:ahLst/>
              <a:rect l="textAreaLeft" t="textAreaTop" r="textAreaRight" b="textAreaBottom"/>
              <a:pathLst>
                <a:path w="97678" h="115794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" name="Google Shape;768;p19"/>
            <p:cNvSpPr/>
            <p:nvPr/>
          </p:nvSpPr>
          <p:spPr>
            <a:xfrm>
              <a:off x="7842240" y="1385640"/>
              <a:ext cx="2925000" cy="3057480"/>
            </a:xfrm>
            <a:custGeom>
              <a:avLst/>
              <a:gdLst>
                <a:gd name="textAreaLeft" fmla="*/ 0 w 2925000"/>
                <a:gd name="textAreaRight" fmla="*/ 2925360 w 2925000"/>
                <a:gd name="textAreaTop" fmla="*/ 0 h 3057480"/>
                <a:gd name="textAreaBottom" fmla="*/ 3057840 h 3057480"/>
              </a:gdLst>
              <a:ahLst/>
              <a:rect l="textAreaLeft" t="textAreaTop" r="textAreaRight" b="textAreaBottom"/>
              <a:pathLst>
                <a:path w="71320" h="7455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7" name="Google Shape;769;p19"/>
            <p:cNvSpPr/>
            <p:nvPr/>
          </p:nvSpPr>
          <p:spPr>
            <a:xfrm>
              <a:off x="7734240" y="2571840"/>
              <a:ext cx="1420560" cy="2832840"/>
            </a:xfrm>
            <a:custGeom>
              <a:avLst/>
              <a:gdLst>
                <a:gd name="textAreaLeft" fmla="*/ 0 w 1420560"/>
                <a:gd name="textAreaRight" fmla="*/ 1420920 w 1420560"/>
                <a:gd name="textAreaTop" fmla="*/ 0 h 2832840"/>
                <a:gd name="textAreaBottom" fmla="*/ 2833200 h 2832840"/>
              </a:gdLst>
              <a:ahLst/>
              <a:rect l="textAreaLeft" t="textAreaTop" r="textAreaRight" b="textAreaBottom"/>
              <a:pathLst>
                <a:path w="34647" h="69081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8" name="Google Shape;770;p19"/>
            <p:cNvSpPr/>
            <p:nvPr/>
          </p:nvSpPr>
          <p:spPr>
            <a:xfrm>
              <a:off x="7758720" y="1550160"/>
              <a:ext cx="3152880" cy="5118840"/>
            </a:xfrm>
            <a:custGeom>
              <a:avLst/>
              <a:gdLst>
                <a:gd name="textAreaLeft" fmla="*/ 0 w 3152880"/>
                <a:gd name="textAreaRight" fmla="*/ 3153240 w 3152880"/>
                <a:gd name="textAreaTop" fmla="*/ 0 h 5118840"/>
                <a:gd name="textAreaBottom" fmla="*/ 5119200 h 5118840"/>
              </a:gdLst>
              <a:ah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19" name="Google Shape;771;p19"/>
          <p:cNvGrpSpPr/>
          <p:nvPr/>
        </p:nvGrpSpPr>
        <p:grpSpPr>
          <a:xfrm>
            <a:off x="4597920" y="-1699200"/>
            <a:ext cx="5579640" cy="3202920"/>
            <a:chOff x="4597920" y="-1699200"/>
            <a:chExt cx="5579640" cy="3202920"/>
          </a:xfrm>
        </p:grpSpPr>
        <p:grpSp>
          <p:nvGrpSpPr>
            <p:cNvPr id="220" name="Google Shape;772;p19"/>
            <p:cNvGrpSpPr/>
            <p:nvPr/>
          </p:nvGrpSpPr>
          <p:grpSpPr>
            <a:xfrm>
              <a:off x="4696200" y="-306720"/>
              <a:ext cx="916200" cy="699840"/>
              <a:chOff x="4696200" y="-306720"/>
              <a:chExt cx="916200" cy="699840"/>
            </a:xfrm>
          </p:grpSpPr>
          <p:sp>
            <p:nvSpPr>
              <p:cNvPr id="221" name="Google Shape;773;p19"/>
              <p:cNvSpPr/>
              <p:nvPr/>
            </p:nvSpPr>
            <p:spPr>
              <a:xfrm>
                <a:off x="4899600" y="-25560"/>
                <a:ext cx="483480" cy="418680"/>
              </a:xfrm>
              <a:custGeom>
                <a:avLst/>
                <a:gdLst>
                  <a:gd name="textAreaLeft" fmla="*/ 0 w 483480"/>
                  <a:gd name="textAreaRight" fmla="*/ 483840 w 483480"/>
                  <a:gd name="textAreaTop" fmla="*/ 0 h 418680"/>
                  <a:gd name="textAreaBottom" fmla="*/ 419040 h 418680"/>
                </a:gdLst>
                <a:ah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000"/>
                    </a:srgbClr>
                  </a:gs>
                </a:gsLst>
                <a:lin ang="2694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2" name="Google Shape;774;p19"/>
              <p:cNvSpPr/>
              <p:nvPr/>
            </p:nvSpPr>
            <p:spPr>
              <a:xfrm>
                <a:off x="4696200" y="-267120"/>
                <a:ext cx="483480" cy="418680"/>
              </a:xfrm>
              <a:custGeom>
                <a:avLst/>
                <a:gdLst>
                  <a:gd name="textAreaLeft" fmla="*/ 0 w 483480"/>
                  <a:gd name="textAreaRight" fmla="*/ 483840 w 483480"/>
                  <a:gd name="textAreaTop" fmla="*/ 0 h 418680"/>
                  <a:gd name="textAreaBottom" fmla="*/ 419040 h 418680"/>
                </a:gdLst>
                <a:ah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000"/>
                    </a:srgbClr>
                  </a:gs>
                </a:gsLst>
                <a:lin ang="2694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3" name="Google Shape;775;p19"/>
              <p:cNvSpPr/>
              <p:nvPr/>
            </p:nvSpPr>
            <p:spPr>
              <a:xfrm>
                <a:off x="5128920" y="-306720"/>
                <a:ext cx="483480" cy="418680"/>
              </a:xfrm>
              <a:custGeom>
                <a:avLst/>
                <a:gdLst>
                  <a:gd name="textAreaLeft" fmla="*/ 0 w 483480"/>
                  <a:gd name="textAreaRight" fmla="*/ 483840 w 483480"/>
                  <a:gd name="textAreaTop" fmla="*/ 0 h 418680"/>
                  <a:gd name="textAreaBottom" fmla="*/ 419040 h 418680"/>
                </a:gdLst>
                <a:ah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000"/>
                    </a:srgbClr>
                  </a:gs>
                </a:gsLst>
                <a:lin ang="2694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pic>
          <p:nvPicPr>
            <p:cNvPr id="224" name="Google Shape;776;p19" descr=""/>
            <p:cNvPicPr/>
            <p:nvPr/>
          </p:nvPicPr>
          <p:blipFill>
            <a:blip r:embed="rId2"/>
            <a:srcRect l="16959" t="24713" r="7122" b="26173"/>
            <a:stretch/>
          </p:blipFill>
          <p:spPr>
            <a:xfrm>
              <a:off x="5980680" y="-1699200"/>
              <a:ext cx="4196880" cy="3202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5" name="Google Shape;777;p19"/>
            <p:cNvSpPr/>
            <p:nvPr/>
          </p:nvSpPr>
          <p:spPr>
            <a:xfrm rot="16200000">
              <a:off x="5359320" y="-1211040"/>
              <a:ext cx="981360" cy="2307600"/>
            </a:xfrm>
            <a:custGeom>
              <a:avLst/>
              <a:gdLst>
                <a:gd name="textAreaLeft" fmla="*/ 0 w 981360"/>
                <a:gd name="textAreaRight" fmla="*/ 981720 w 981360"/>
                <a:gd name="textAreaTop" fmla="*/ 0 h 2307600"/>
                <a:gd name="textAreaBottom" fmla="*/ 2307960 h 2307600"/>
              </a:gdLst>
              <a:ahLst/>
              <a:rect l="textAreaLeft" t="textAreaTop" r="textAreaRight" b="textAreaBottom"/>
              <a:pathLst>
                <a:path w="23937" h="5626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 rotWithShape="0">
              <a:gsLst>
                <a:gs pos="0">
                  <a:srgbClr val="eb9109"/>
                </a:gs>
                <a:gs pos="40000">
                  <a:srgbClr val="ff9900">
                    <a:alpha val="41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6" name="Google Shape;778;p19"/>
            <p:cNvSpPr/>
            <p:nvPr/>
          </p:nvSpPr>
          <p:spPr>
            <a:xfrm rot="16200000">
              <a:off x="5358600" y="-1051560"/>
              <a:ext cx="981360" cy="2307600"/>
            </a:xfrm>
            <a:custGeom>
              <a:avLst/>
              <a:gdLst>
                <a:gd name="textAreaLeft" fmla="*/ 0 w 981360"/>
                <a:gd name="textAreaRight" fmla="*/ 981720 w 981360"/>
                <a:gd name="textAreaTop" fmla="*/ 0 h 2307600"/>
                <a:gd name="textAreaBottom" fmla="*/ 2307960 h 2307600"/>
              </a:gdLst>
              <a:ahLst/>
              <a:rect l="textAreaLeft" t="textAreaTop" r="textAreaRight" b="textAreaBottom"/>
              <a:pathLst>
                <a:path w="23937" h="5626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227" name="Google Shape;779;p19"/>
            <p:cNvGrpSpPr/>
            <p:nvPr/>
          </p:nvGrpSpPr>
          <p:grpSpPr>
            <a:xfrm>
              <a:off x="8399520" y="57960"/>
              <a:ext cx="1493280" cy="87840"/>
              <a:chOff x="8399520" y="57960"/>
              <a:chExt cx="1493280" cy="87840"/>
            </a:xfrm>
          </p:grpSpPr>
          <p:sp>
            <p:nvSpPr>
              <p:cNvPr id="228" name="Google Shape;780;p19"/>
              <p:cNvSpPr/>
              <p:nvPr/>
            </p:nvSpPr>
            <p:spPr>
              <a:xfrm rot="16200000">
                <a:off x="9140040" y="-606600"/>
                <a:ext cx="12240" cy="1493280"/>
              </a:xfrm>
              <a:custGeom>
                <a:avLst/>
                <a:gdLst>
                  <a:gd name="textAreaLeft" fmla="*/ 0 w 12240"/>
                  <a:gd name="textAreaRight" fmla="*/ 12600 w 12240"/>
                  <a:gd name="textAreaTop" fmla="*/ 0 h 1493280"/>
                  <a:gd name="textAreaBottom" fmla="*/ 1493640 h 1493280"/>
                </a:gdLst>
                <a:ahLst/>
                <a:rect l="textAreaLeft" t="textAreaTop" r="textAreaRight" b="textAreaBottom"/>
                <a:pathLst>
                  <a:path w="306" h="27731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00"/>
                    </a:srgbClr>
                  </a:gs>
                  <a:gs pos="100000">
                    <a:srgbClr val="ffffff">
                      <a:alpha val="4700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9" name="Google Shape;781;p19"/>
              <p:cNvSpPr/>
              <p:nvPr/>
            </p:nvSpPr>
            <p:spPr>
              <a:xfrm rot="16200000">
                <a:off x="9140040" y="-682200"/>
                <a:ext cx="12240" cy="1493280"/>
              </a:xfrm>
              <a:custGeom>
                <a:avLst/>
                <a:gdLst>
                  <a:gd name="textAreaLeft" fmla="*/ 0 w 12240"/>
                  <a:gd name="textAreaRight" fmla="*/ 12600 w 12240"/>
                  <a:gd name="textAreaTop" fmla="*/ 0 h 1493280"/>
                  <a:gd name="textAreaBottom" fmla="*/ 1493640 h 1493280"/>
                </a:gdLst>
                <a:ahLst/>
                <a:rect l="textAreaLeft" t="textAreaTop" r="textAreaRight" b="textAreaBottom"/>
                <a:pathLst>
                  <a:path w="305" h="27731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00"/>
                    </a:srgbClr>
                  </a:gs>
                  <a:gs pos="100000">
                    <a:srgbClr val="ffffff">
                      <a:alpha val="4700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30" name="Google Shape;782;p19"/>
            <p:cNvGrpSpPr/>
            <p:nvPr/>
          </p:nvGrpSpPr>
          <p:grpSpPr>
            <a:xfrm>
              <a:off x="4695480" y="-185040"/>
              <a:ext cx="254520" cy="254880"/>
              <a:chOff x="4695480" y="-185040"/>
              <a:chExt cx="254520" cy="254880"/>
            </a:xfrm>
          </p:grpSpPr>
          <p:sp>
            <p:nvSpPr>
              <p:cNvPr id="231" name="Google Shape;783;p19"/>
              <p:cNvSpPr/>
              <p:nvPr/>
            </p:nvSpPr>
            <p:spPr>
              <a:xfrm>
                <a:off x="4695480" y="-185040"/>
                <a:ext cx="89640" cy="89640"/>
              </a:xfrm>
              <a:custGeom>
                <a:avLst/>
                <a:gdLst>
                  <a:gd name="textAreaLeft" fmla="*/ 0 w 89640"/>
                  <a:gd name="textAreaRight" fmla="*/ 90000 w 89640"/>
                  <a:gd name="textAreaTop" fmla="*/ 0 h 89640"/>
                  <a:gd name="textAreaBottom" fmla="*/ 90000 h 89640"/>
                </a:gdLst>
                <a:ah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2" name="Google Shape;784;p19"/>
              <p:cNvSpPr/>
              <p:nvPr/>
            </p:nvSpPr>
            <p:spPr>
              <a:xfrm>
                <a:off x="4722840" y="-157680"/>
                <a:ext cx="89640" cy="89640"/>
              </a:xfrm>
              <a:custGeom>
                <a:avLst/>
                <a:gdLst>
                  <a:gd name="textAreaLeft" fmla="*/ 0 w 89640"/>
                  <a:gd name="textAreaRight" fmla="*/ 90000 w 89640"/>
                  <a:gd name="textAreaTop" fmla="*/ 0 h 89640"/>
                  <a:gd name="textAreaBottom" fmla="*/ 90000 h 89640"/>
                </a:gdLst>
                <a:ahLst/>
                <a:rect l="textAreaLeft" t="textAreaTop" r="textAreaRight" b="textAreaBottom"/>
                <a:pathLst>
                  <a:path w="9996" h="9995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3" name="Google Shape;785;p19"/>
              <p:cNvSpPr/>
              <p:nvPr/>
            </p:nvSpPr>
            <p:spPr>
              <a:xfrm>
                <a:off x="4750560" y="-129960"/>
                <a:ext cx="89640" cy="89640"/>
              </a:xfrm>
              <a:custGeom>
                <a:avLst/>
                <a:gdLst>
                  <a:gd name="textAreaLeft" fmla="*/ 0 w 89640"/>
                  <a:gd name="textAreaRight" fmla="*/ 90000 w 89640"/>
                  <a:gd name="textAreaTop" fmla="*/ 0 h 89640"/>
                  <a:gd name="textAreaBottom" fmla="*/ 90000 h 89640"/>
                </a:gdLst>
                <a:ahLst/>
                <a:rect l="textAreaLeft" t="textAreaTop" r="textAreaRight" b="textAreaBottom"/>
                <a:pathLst>
                  <a:path w="9996" h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4" name="Google Shape;786;p19"/>
              <p:cNvSpPr/>
              <p:nvPr/>
            </p:nvSpPr>
            <p:spPr>
              <a:xfrm>
                <a:off x="4777920" y="-102600"/>
                <a:ext cx="89640" cy="89640"/>
              </a:xfrm>
              <a:custGeom>
                <a:avLst/>
                <a:gdLst>
                  <a:gd name="textAreaLeft" fmla="*/ 0 w 89640"/>
                  <a:gd name="textAreaRight" fmla="*/ 90000 w 89640"/>
                  <a:gd name="textAreaTop" fmla="*/ 0 h 89640"/>
                  <a:gd name="textAreaBottom" fmla="*/ 90000 h 89640"/>
                </a:gdLst>
                <a:ahLst/>
                <a:rect l="textAreaLeft" t="textAreaTop" r="textAreaRight" b="textAreaBottom"/>
                <a:pathLst>
                  <a:path w="9995" h="9981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5" name="Google Shape;787;p19"/>
              <p:cNvSpPr/>
              <p:nvPr/>
            </p:nvSpPr>
            <p:spPr>
              <a:xfrm>
                <a:off x="4805280" y="-74880"/>
                <a:ext cx="89640" cy="89640"/>
              </a:xfrm>
              <a:custGeom>
                <a:avLst/>
                <a:gdLst>
                  <a:gd name="textAreaLeft" fmla="*/ 0 w 89640"/>
                  <a:gd name="textAreaRight" fmla="*/ 90000 w 89640"/>
                  <a:gd name="textAreaTop" fmla="*/ 0 h 89640"/>
                  <a:gd name="textAreaBottom" fmla="*/ 90000 h 89640"/>
                </a:gdLst>
                <a:ahLst/>
                <a:rect l="textAreaLeft" t="textAreaTop" r="textAreaRight" b="textAreaBottom"/>
                <a:pathLst>
                  <a:path w="9996" h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6" name="Google Shape;788;p19"/>
              <p:cNvSpPr/>
              <p:nvPr/>
            </p:nvSpPr>
            <p:spPr>
              <a:xfrm>
                <a:off x="4833000" y="-47160"/>
                <a:ext cx="89640" cy="89640"/>
              </a:xfrm>
              <a:custGeom>
                <a:avLst/>
                <a:gdLst>
                  <a:gd name="textAreaLeft" fmla="*/ 0 w 89640"/>
                  <a:gd name="textAreaRight" fmla="*/ 90000 w 89640"/>
                  <a:gd name="textAreaTop" fmla="*/ 0 h 89640"/>
                  <a:gd name="textAreaBottom" fmla="*/ 90000 h 89640"/>
                </a:gdLst>
                <a:ahLst/>
                <a:rect l="textAreaLeft" t="textAreaTop" r="textAreaRight" b="textAreaBottom"/>
                <a:pathLst>
                  <a:path w="9980" h="9981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7" name="Google Shape;789;p19"/>
              <p:cNvSpPr/>
              <p:nvPr/>
            </p:nvSpPr>
            <p:spPr>
              <a:xfrm>
                <a:off x="4860360" y="-19800"/>
                <a:ext cx="89640" cy="89640"/>
              </a:xfrm>
              <a:custGeom>
                <a:avLst/>
                <a:gdLst>
                  <a:gd name="textAreaLeft" fmla="*/ 0 w 89640"/>
                  <a:gd name="textAreaRight" fmla="*/ 90000 w 89640"/>
                  <a:gd name="textAreaTop" fmla="*/ 0 h 89640"/>
                  <a:gd name="textAreaBottom" fmla="*/ 90000 h 89640"/>
                </a:gdLst>
                <a:ah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38" name="Google Shape;790;p19"/>
            <p:cNvGrpSpPr/>
            <p:nvPr/>
          </p:nvGrpSpPr>
          <p:grpSpPr>
            <a:xfrm>
              <a:off x="4597920" y="-25560"/>
              <a:ext cx="254880" cy="254520"/>
              <a:chOff x="4597920" y="-25560"/>
              <a:chExt cx="254880" cy="254520"/>
            </a:xfrm>
          </p:grpSpPr>
          <p:sp>
            <p:nvSpPr>
              <p:cNvPr id="239" name="Google Shape;791;p19"/>
              <p:cNvSpPr/>
              <p:nvPr/>
            </p:nvSpPr>
            <p:spPr>
              <a:xfrm>
                <a:off x="4597920" y="-25560"/>
                <a:ext cx="89640" cy="89640"/>
              </a:xfrm>
              <a:custGeom>
                <a:avLst/>
                <a:gdLst>
                  <a:gd name="textAreaLeft" fmla="*/ 0 w 89640"/>
                  <a:gd name="textAreaRight" fmla="*/ 90000 w 89640"/>
                  <a:gd name="textAreaTop" fmla="*/ 0 h 89640"/>
                  <a:gd name="textAreaBottom" fmla="*/ 90000 h 89640"/>
                </a:gdLst>
                <a:ah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0" name="Google Shape;792;p19"/>
              <p:cNvSpPr/>
              <p:nvPr/>
            </p:nvSpPr>
            <p:spPr>
              <a:xfrm>
                <a:off x="4625280" y="1800"/>
                <a:ext cx="89640" cy="89640"/>
              </a:xfrm>
              <a:custGeom>
                <a:avLst/>
                <a:gdLst>
                  <a:gd name="textAreaLeft" fmla="*/ 0 w 89640"/>
                  <a:gd name="textAreaRight" fmla="*/ 90000 w 89640"/>
                  <a:gd name="textAreaTop" fmla="*/ 0 h 89640"/>
                  <a:gd name="textAreaBottom" fmla="*/ 90000 h 89640"/>
                </a:gdLst>
                <a:ahLst/>
                <a:rect l="textAreaLeft" t="textAreaTop" r="textAreaRight" b="textAreaBottom"/>
                <a:pathLst>
                  <a:path w="9996" h="9995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1" name="Google Shape;793;p19"/>
              <p:cNvSpPr/>
              <p:nvPr/>
            </p:nvSpPr>
            <p:spPr>
              <a:xfrm>
                <a:off x="4653000" y="29160"/>
                <a:ext cx="89640" cy="89640"/>
              </a:xfrm>
              <a:custGeom>
                <a:avLst/>
                <a:gdLst>
                  <a:gd name="textAreaLeft" fmla="*/ 0 w 89640"/>
                  <a:gd name="textAreaRight" fmla="*/ 90000 w 89640"/>
                  <a:gd name="textAreaTop" fmla="*/ 0 h 89640"/>
                  <a:gd name="textAreaBottom" fmla="*/ 90000 h 89640"/>
                </a:gdLst>
                <a:ahLst/>
                <a:rect l="textAreaLeft" t="textAreaTop" r="textAreaRight" b="textAreaBottom"/>
                <a:pathLst>
                  <a:path w="9996" h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2" name="Google Shape;794;p19"/>
              <p:cNvSpPr/>
              <p:nvPr/>
            </p:nvSpPr>
            <p:spPr>
              <a:xfrm>
                <a:off x="4680360" y="56880"/>
                <a:ext cx="89640" cy="89640"/>
              </a:xfrm>
              <a:custGeom>
                <a:avLst/>
                <a:gdLst>
                  <a:gd name="textAreaLeft" fmla="*/ 0 w 89640"/>
                  <a:gd name="textAreaRight" fmla="*/ 90000 w 89640"/>
                  <a:gd name="textAreaTop" fmla="*/ 0 h 89640"/>
                  <a:gd name="textAreaBottom" fmla="*/ 90000 h 89640"/>
                </a:gdLst>
                <a:ahLst/>
                <a:rect l="textAreaLeft" t="textAreaTop" r="textAreaRight" b="textAreaBottom"/>
                <a:pathLst>
                  <a:path w="9995" h="9981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3" name="Google Shape;795;p19"/>
              <p:cNvSpPr/>
              <p:nvPr/>
            </p:nvSpPr>
            <p:spPr>
              <a:xfrm>
                <a:off x="4708080" y="84600"/>
                <a:ext cx="89640" cy="89640"/>
              </a:xfrm>
              <a:custGeom>
                <a:avLst/>
                <a:gdLst>
                  <a:gd name="textAreaLeft" fmla="*/ 0 w 89640"/>
                  <a:gd name="textAreaRight" fmla="*/ 90000 w 89640"/>
                  <a:gd name="textAreaTop" fmla="*/ 0 h 89640"/>
                  <a:gd name="textAreaBottom" fmla="*/ 90000 h 89640"/>
                </a:gdLst>
                <a:ahLst/>
                <a:rect l="textAreaLeft" t="textAreaTop" r="textAreaRight" b="textAreaBottom"/>
                <a:pathLst>
                  <a:path w="9996" h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" name="Google Shape;796;p19"/>
              <p:cNvSpPr/>
              <p:nvPr/>
            </p:nvSpPr>
            <p:spPr>
              <a:xfrm>
                <a:off x="4735800" y="111960"/>
                <a:ext cx="89640" cy="89640"/>
              </a:xfrm>
              <a:custGeom>
                <a:avLst/>
                <a:gdLst>
                  <a:gd name="textAreaLeft" fmla="*/ 0 w 89640"/>
                  <a:gd name="textAreaRight" fmla="*/ 90000 w 89640"/>
                  <a:gd name="textAreaTop" fmla="*/ 0 h 89640"/>
                  <a:gd name="textAreaBottom" fmla="*/ 90000 h 89640"/>
                </a:gdLst>
                <a:ahLst/>
                <a:rect l="textAreaLeft" t="textAreaTop" r="textAreaRight" b="textAreaBottom"/>
                <a:pathLst>
                  <a:path w="9980" h="9981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5" name="Google Shape;797;p19"/>
              <p:cNvSpPr/>
              <p:nvPr/>
            </p:nvSpPr>
            <p:spPr>
              <a:xfrm>
                <a:off x="4763160" y="139320"/>
                <a:ext cx="89640" cy="89640"/>
              </a:xfrm>
              <a:custGeom>
                <a:avLst/>
                <a:gdLst>
                  <a:gd name="textAreaLeft" fmla="*/ 0 w 89640"/>
                  <a:gd name="textAreaRight" fmla="*/ 90000 w 89640"/>
                  <a:gd name="textAreaTop" fmla="*/ 0 h 89640"/>
                  <a:gd name="textAreaBottom" fmla="*/ 90000 h 89640"/>
                </a:gdLst>
                <a:ah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1340;p30"/>
          <p:cNvGrpSpPr/>
          <p:nvPr/>
        </p:nvGrpSpPr>
        <p:grpSpPr>
          <a:xfrm>
            <a:off x="-623160" y="3925800"/>
            <a:ext cx="2833200" cy="1517760"/>
            <a:chOff x="-623160" y="3925800"/>
            <a:chExt cx="2833200" cy="1517760"/>
          </a:xfrm>
        </p:grpSpPr>
        <p:grpSp>
          <p:nvGrpSpPr>
            <p:cNvPr id="248" name="Google Shape;1341;p30"/>
            <p:cNvGrpSpPr/>
            <p:nvPr/>
          </p:nvGrpSpPr>
          <p:grpSpPr>
            <a:xfrm>
              <a:off x="-573120" y="3925800"/>
              <a:ext cx="906480" cy="1517760"/>
              <a:chOff x="-573120" y="3925800"/>
              <a:chExt cx="906480" cy="1517760"/>
            </a:xfrm>
          </p:grpSpPr>
          <p:sp>
            <p:nvSpPr>
              <p:cNvPr id="249" name="Google Shape;1342;p30"/>
              <p:cNvSpPr/>
              <p:nvPr/>
            </p:nvSpPr>
            <p:spPr>
              <a:xfrm rot="5400000">
                <a:off x="-295200" y="3938040"/>
                <a:ext cx="581760" cy="556920"/>
              </a:xfrm>
              <a:custGeom>
                <a:avLst/>
                <a:gdLst>
                  <a:gd name="textAreaLeft" fmla="*/ 0 w 581760"/>
                  <a:gd name="textAreaRight" fmla="*/ 582120 w 581760"/>
                  <a:gd name="textAreaTop" fmla="*/ 0 h 556920"/>
                  <a:gd name="textAreaBottom" fmla="*/ 557280 h 556920"/>
                </a:gdLst>
                <a:ahLst/>
                <a:rect l="textAreaLeft" t="textAreaTop" r="textAreaRight" b="textAreaBottom"/>
                <a:pathLst>
                  <a:path w="36902" h="35337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5f8ff">
                      <a:alpha val="31000"/>
                    </a:srgbClr>
                  </a:gs>
                  <a:gs pos="22000">
                    <a:srgbClr val="f5f8ff">
                      <a:alpha val="31000"/>
                    </a:srgbClr>
                  </a:gs>
                  <a:gs pos="45000">
                    <a:srgbClr val="ffffff">
                      <a:alpha val="31000"/>
                    </a:srgbClr>
                  </a:gs>
                  <a:gs pos="100000">
                    <a:srgbClr val="0c0a9e">
                      <a:alpha val="31000"/>
                    </a:srgbClr>
                  </a:gs>
                </a:gsLst>
                <a:lin ang="2694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0" name="Google Shape;1343;p30"/>
              <p:cNvSpPr/>
              <p:nvPr/>
            </p:nvSpPr>
            <p:spPr>
              <a:xfrm rot="5400000">
                <a:off x="-115200" y="4511160"/>
                <a:ext cx="339840" cy="325440"/>
              </a:xfrm>
              <a:custGeom>
                <a:avLst/>
                <a:gdLst>
                  <a:gd name="textAreaLeft" fmla="*/ 0 w 339840"/>
                  <a:gd name="textAreaRight" fmla="*/ 340200 w 339840"/>
                  <a:gd name="textAreaTop" fmla="*/ 0 h 325440"/>
                  <a:gd name="textAreaBottom" fmla="*/ 325800 h 325440"/>
                </a:gdLst>
                <a:ahLst/>
                <a:rect l="textAreaLeft" t="textAreaTop" r="textAreaRight" b="textAreaBottom"/>
                <a:pathLst>
                  <a:path w="36902" h="35337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000"/>
                    </a:srgbClr>
                  </a:gs>
                </a:gsLst>
                <a:lin ang="2694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1" name="Google Shape;1344;p30"/>
              <p:cNvSpPr/>
              <p:nvPr/>
            </p:nvSpPr>
            <p:spPr>
              <a:xfrm rot="5400000">
                <a:off x="-585360" y="4395600"/>
                <a:ext cx="581760" cy="556920"/>
              </a:xfrm>
              <a:custGeom>
                <a:avLst/>
                <a:gdLst>
                  <a:gd name="textAreaLeft" fmla="*/ 0 w 581760"/>
                  <a:gd name="textAreaRight" fmla="*/ 582120 w 581760"/>
                  <a:gd name="textAreaTop" fmla="*/ 0 h 556920"/>
                  <a:gd name="textAreaBottom" fmla="*/ 557280 h 556920"/>
                </a:gdLst>
                <a:ahLst/>
                <a:rect l="textAreaLeft" t="textAreaTop" r="textAreaRight" b="textAreaBottom"/>
                <a:pathLst>
                  <a:path w="36902" h="35337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5f8ff">
                      <a:alpha val="31000"/>
                    </a:srgbClr>
                  </a:gs>
                  <a:gs pos="22000">
                    <a:srgbClr val="f5f8ff">
                      <a:alpha val="31000"/>
                    </a:srgbClr>
                  </a:gs>
                  <a:gs pos="45000">
                    <a:srgbClr val="ffffff">
                      <a:alpha val="31000"/>
                    </a:srgbClr>
                  </a:gs>
                  <a:gs pos="100000">
                    <a:srgbClr val="0c0a9e">
                      <a:alpha val="31000"/>
                    </a:srgbClr>
                  </a:gs>
                </a:gsLst>
                <a:lin ang="2694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2" name="Google Shape;1345;p30"/>
              <p:cNvSpPr/>
              <p:nvPr/>
            </p:nvSpPr>
            <p:spPr>
              <a:xfrm rot="5400000">
                <a:off x="-235800" y="4874040"/>
                <a:ext cx="581760" cy="556920"/>
              </a:xfrm>
              <a:custGeom>
                <a:avLst/>
                <a:gdLst>
                  <a:gd name="textAreaLeft" fmla="*/ 0 w 581760"/>
                  <a:gd name="textAreaRight" fmla="*/ 582120 w 581760"/>
                  <a:gd name="textAreaTop" fmla="*/ 0 h 556920"/>
                  <a:gd name="textAreaBottom" fmla="*/ 557280 h 556920"/>
                </a:gdLst>
                <a:ahLst/>
                <a:rect l="textAreaLeft" t="textAreaTop" r="textAreaRight" b="textAreaBottom"/>
                <a:pathLst>
                  <a:path w="36902" h="35337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000"/>
                    </a:srgbClr>
                  </a:gs>
                </a:gsLst>
                <a:lin ang="2694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53" name="Google Shape;1346;p30"/>
            <p:cNvGrpSpPr/>
            <p:nvPr/>
          </p:nvGrpSpPr>
          <p:grpSpPr>
            <a:xfrm>
              <a:off x="-622800" y="4022640"/>
              <a:ext cx="2832840" cy="1420560"/>
              <a:chOff x="-622800" y="4022640"/>
              <a:chExt cx="2832840" cy="1420560"/>
            </a:xfrm>
          </p:grpSpPr>
          <p:sp>
            <p:nvSpPr>
              <p:cNvPr id="254" name="Google Shape;1347;p30"/>
              <p:cNvSpPr/>
              <p:nvPr/>
            </p:nvSpPr>
            <p:spPr>
              <a:xfrm rot="5400000">
                <a:off x="83160" y="3316320"/>
                <a:ext cx="1420560" cy="2832840"/>
              </a:xfrm>
              <a:custGeom>
                <a:avLst/>
                <a:gdLst>
                  <a:gd name="textAreaLeft" fmla="*/ 0 w 1420560"/>
                  <a:gd name="textAreaRight" fmla="*/ 1420920 w 1420560"/>
                  <a:gd name="textAreaTop" fmla="*/ 0 h 2832840"/>
                  <a:gd name="textAreaBottom" fmla="*/ 2833200 h 2832840"/>
                </a:gdLst>
                <a:ahLst/>
                <a:rect l="textAreaLeft" t="textAreaTop" r="textAreaRight" b="textAreaBottom"/>
                <a:pathLst>
                  <a:path w="34647" h="69081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grpSp>
            <p:nvGrpSpPr>
              <p:cNvPr id="255" name="Google Shape;1348;p30"/>
              <p:cNvGrpSpPr/>
              <p:nvPr/>
            </p:nvGrpSpPr>
            <p:grpSpPr>
              <a:xfrm>
                <a:off x="371880" y="4569840"/>
                <a:ext cx="161640" cy="161640"/>
                <a:chOff x="371880" y="4569840"/>
                <a:chExt cx="161640" cy="161640"/>
              </a:xfrm>
            </p:grpSpPr>
            <p:sp>
              <p:nvSpPr>
                <p:cNvPr id="256" name="Google Shape;1349;p30"/>
                <p:cNvSpPr/>
                <p:nvPr/>
              </p:nvSpPr>
              <p:spPr>
                <a:xfrm>
                  <a:off x="371880" y="4569840"/>
                  <a:ext cx="161640" cy="161640"/>
                </a:xfrm>
                <a:custGeom>
                  <a:avLst/>
                  <a:gdLst>
                    <a:gd name="textAreaLeft" fmla="*/ 0 w 161640"/>
                    <a:gd name="textAreaRight" fmla="*/ 162000 w 161640"/>
                    <a:gd name="textAreaTop" fmla="*/ 0 h 161640"/>
                    <a:gd name="textAreaBottom" fmla="*/ 162000 h 161640"/>
                  </a:gdLst>
                  <a:ahLst/>
                  <a:rect l="textAreaLeft" t="textAreaTop" r="textAreaRight" b="textAreaBottom"/>
                  <a:pathLst>
                    <a:path w="17568" h="17564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47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81000" bIns="81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57" name="Google Shape;1350;p30"/>
                <p:cNvSpPr/>
                <p:nvPr/>
              </p:nvSpPr>
              <p:spPr>
                <a:xfrm>
                  <a:off x="404280" y="4606560"/>
                  <a:ext cx="96480" cy="88200"/>
                </a:xfrm>
                <a:custGeom>
                  <a:avLst/>
                  <a:gdLst>
                    <a:gd name="textAreaLeft" fmla="*/ 0 w 96480"/>
                    <a:gd name="textAreaRight" fmla="*/ 96840 w 96480"/>
                    <a:gd name="textAreaTop" fmla="*/ 0 h 88200"/>
                    <a:gd name="textAreaBottom" fmla="*/ 88560 h 88200"/>
                  </a:gdLst>
                  <a:ahLst/>
                  <a:rect l="textAreaLeft" t="textAreaTop" r="textAreaRight" b="textAreaBottom"/>
                  <a:pathLst>
                    <a:path w="10514" h="9588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47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44280" bIns="4428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</p:grpSp>
          <p:grpSp>
            <p:nvGrpSpPr>
              <p:cNvPr id="258" name="Google Shape;1351;p30"/>
              <p:cNvGrpSpPr/>
              <p:nvPr/>
            </p:nvGrpSpPr>
            <p:grpSpPr>
              <a:xfrm>
                <a:off x="1754640" y="4988520"/>
                <a:ext cx="161640" cy="161640"/>
                <a:chOff x="1754640" y="4988520"/>
                <a:chExt cx="161640" cy="161640"/>
              </a:xfrm>
            </p:grpSpPr>
            <p:sp>
              <p:nvSpPr>
                <p:cNvPr id="259" name="Google Shape;1352;p30"/>
                <p:cNvSpPr/>
                <p:nvPr/>
              </p:nvSpPr>
              <p:spPr>
                <a:xfrm rot="10800000">
                  <a:off x="1754640" y="4988520"/>
                  <a:ext cx="161640" cy="161640"/>
                </a:xfrm>
                <a:custGeom>
                  <a:avLst/>
                  <a:gdLst>
                    <a:gd name="textAreaLeft" fmla="*/ 0 w 161640"/>
                    <a:gd name="textAreaRight" fmla="*/ 162000 w 161640"/>
                    <a:gd name="textAreaTop" fmla="*/ 0 h 161640"/>
                    <a:gd name="textAreaBottom" fmla="*/ 162000 h 161640"/>
                  </a:gdLst>
                  <a:ahLst/>
                  <a:rect l="textAreaLeft" t="textAreaTop" r="textAreaRight" b="textAreaBottom"/>
                  <a:pathLst>
                    <a:path w="17568" h="17564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47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81000" bIns="810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60" name="Google Shape;1353;p30"/>
                <p:cNvSpPr/>
                <p:nvPr/>
              </p:nvSpPr>
              <p:spPr>
                <a:xfrm rot="10800000">
                  <a:off x="1787040" y="5024880"/>
                  <a:ext cx="96480" cy="88200"/>
                </a:xfrm>
                <a:custGeom>
                  <a:avLst/>
                  <a:gdLst>
                    <a:gd name="textAreaLeft" fmla="*/ 0 w 96480"/>
                    <a:gd name="textAreaRight" fmla="*/ 96840 w 96480"/>
                    <a:gd name="textAreaTop" fmla="*/ 0 h 88200"/>
                    <a:gd name="textAreaBottom" fmla="*/ 88560 h 88200"/>
                  </a:gdLst>
                  <a:ahLst/>
                  <a:rect l="textAreaLeft" t="textAreaTop" r="textAreaRight" b="textAreaBottom"/>
                  <a:pathLst>
                    <a:path w="10514" h="9588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47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44280" bIns="4428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</p:grpSp>
        </p:grpSp>
        <p:sp>
          <p:nvSpPr>
            <p:cNvPr id="261" name="Google Shape;1354;p30"/>
            <p:cNvSpPr/>
            <p:nvPr/>
          </p:nvSpPr>
          <p:spPr>
            <a:xfrm rot="16200000">
              <a:off x="289080" y="3772800"/>
              <a:ext cx="502560" cy="2327400"/>
            </a:xfrm>
            <a:custGeom>
              <a:avLst/>
              <a:gdLst>
                <a:gd name="textAreaLeft" fmla="*/ 0 w 502560"/>
                <a:gd name="textAreaRight" fmla="*/ 502920 w 502560"/>
                <a:gd name="textAreaTop" fmla="*/ 0 h 2327400"/>
                <a:gd name="textAreaBottom" fmla="*/ 2327760 h 2327400"/>
              </a:gdLst>
              <a:ahLst/>
              <a:rect l="textAreaLeft" t="textAreaTop" r="textAreaRight" b="textAreaBottom"/>
              <a:pathLst>
                <a:path w="12266" h="56755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62" name="Google Shape;1355;p30"/>
          <p:cNvGrpSpPr/>
          <p:nvPr/>
        </p:nvGrpSpPr>
        <p:grpSpPr>
          <a:xfrm>
            <a:off x="6323760" y="-1678320"/>
            <a:ext cx="4188960" cy="3066120"/>
            <a:chOff x="6323760" y="-1678320"/>
            <a:chExt cx="4188960" cy="3066120"/>
          </a:xfrm>
        </p:grpSpPr>
        <p:sp>
          <p:nvSpPr>
            <p:cNvPr id="263" name="Google Shape;1356;p30"/>
            <p:cNvSpPr/>
            <p:nvPr/>
          </p:nvSpPr>
          <p:spPr>
            <a:xfrm rot="16200000">
              <a:off x="6960960" y="-807840"/>
              <a:ext cx="1558440" cy="2832840"/>
            </a:xfrm>
            <a:custGeom>
              <a:avLst/>
              <a:gdLst>
                <a:gd name="textAreaLeft" fmla="*/ 0 w 1558440"/>
                <a:gd name="textAreaRight" fmla="*/ 1558800 w 1558440"/>
                <a:gd name="textAreaTop" fmla="*/ 0 h 2832840"/>
                <a:gd name="textAreaBottom" fmla="*/ 2833200 h 2832840"/>
              </a:gdLst>
              <a:ahLst/>
              <a:rect l="textAreaLeft" t="textAreaTop" r="textAreaRight" b="textAreaBottom"/>
              <a:pathLst>
                <a:path w="34647" h="69081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pic>
          <p:nvPicPr>
            <p:cNvPr id="264" name="Google Shape;1357;p30" descr=""/>
            <p:cNvPicPr/>
            <p:nvPr/>
          </p:nvPicPr>
          <p:blipFill>
            <a:blip r:embed="rId2"/>
            <a:srcRect l="16959" t="24713" r="7122" b="26173"/>
            <a:stretch/>
          </p:blipFill>
          <p:spPr>
            <a:xfrm>
              <a:off x="6739920" y="-1678320"/>
              <a:ext cx="3772800" cy="2879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5" name="Google Shape;1358;p30"/>
            <p:cNvSpPr/>
            <p:nvPr/>
          </p:nvSpPr>
          <p:spPr>
            <a:xfrm>
              <a:off x="8445240" y="-80640"/>
              <a:ext cx="903960" cy="865440"/>
            </a:xfrm>
            <a:custGeom>
              <a:avLst/>
              <a:gdLst>
                <a:gd name="textAreaLeft" fmla="*/ 0 w 903960"/>
                <a:gd name="textAreaRight" fmla="*/ 904320 w 903960"/>
                <a:gd name="textAreaTop" fmla="*/ 0 h 865440"/>
                <a:gd name="textAreaBottom" fmla="*/ 865800 h 865440"/>
              </a:gdLst>
              <a:ahLst/>
              <a:rect l="textAreaLeft" t="textAreaTop" r="textAreaRight" b="textAreaBottom"/>
              <a:pathLst>
                <a:path w="36902" h="35337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c0a9e">
                    <a:alpha val="20000"/>
                  </a:srgbClr>
                </a:gs>
                <a:gs pos="26000">
                  <a:srgbClr val="f5f8ff"/>
                </a:gs>
                <a:gs pos="44000">
                  <a:srgbClr val="ffffff">
                    <a:alpha val="0"/>
                  </a:srgbClr>
                </a:gs>
                <a:gs pos="82000">
                  <a:srgbClr val="f5f8ff"/>
                </a:gs>
                <a:gs pos="100000">
                  <a:srgbClr val="f5f8ff"/>
                </a:gs>
              </a:gsLst>
              <a:lin ang="135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266" name="Google Shape;1359;p30"/>
            <p:cNvGrpSpPr/>
            <p:nvPr/>
          </p:nvGrpSpPr>
          <p:grpSpPr>
            <a:xfrm>
              <a:off x="8658000" y="-59040"/>
              <a:ext cx="174960" cy="822960"/>
              <a:chOff x="8658000" y="-59040"/>
              <a:chExt cx="174960" cy="822960"/>
            </a:xfrm>
          </p:grpSpPr>
          <p:sp>
            <p:nvSpPr>
              <p:cNvPr id="267" name="Google Shape;1360;p30"/>
              <p:cNvSpPr/>
              <p:nvPr/>
            </p:nvSpPr>
            <p:spPr>
              <a:xfrm rot="18900000">
                <a:off x="8683560" y="615240"/>
                <a:ext cx="123120" cy="123120"/>
              </a:xfrm>
              <a:custGeom>
                <a:avLst/>
                <a:gdLst>
                  <a:gd name="textAreaLeft" fmla="*/ 0 w 123120"/>
                  <a:gd name="textAreaRight" fmla="*/ 123480 w 123120"/>
                  <a:gd name="textAreaTop" fmla="*/ 0 h 123120"/>
                  <a:gd name="textAreaBottom" fmla="*/ 123480 h 123120"/>
                </a:gdLst>
                <a:ahLst/>
                <a:rect l="textAreaLeft" t="textAreaTop" r="textAreaRight" b="textAreaBottom"/>
                <a:pathLst>
                  <a:path w="4938" h="4937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37000"/>
                    </a:srgbClr>
                  </a:gs>
                  <a:gs pos="100000">
                    <a:srgbClr val="ffffff">
                      <a:alpha val="37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560" bIns="61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" name="Google Shape;1361;p30"/>
              <p:cNvSpPr/>
              <p:nvPr/>
            </p:nvSpPr>
            <p:spPr>
              <a:xfrm rot="18900000">
                <a:off x="8683560" y="506880"/>
                <a:ext cx="123120" cy="123480"/>
              </a:xfrm>
              <a:custGeom>
                <a:avLst/>
                <a:gdLst>
                  <a:gd name="textAreaLeft" fmla="*/ 0 w 123120"/>
                  <a:gd name="textAreaRight" fmla="*/ 123480 w 123120"/>
                  <a:gd name="textAreaTop" fmla="*/ 0 h 123480"/>
                  <a:gd name="textAreaBottom" fmla="*/ 123840 h 123480"/>
                </a:gdLst>
                <a:ahLst/>
                <a:rect l="textAreaLeft" t="textAreaTop" r="textAreaRight" b="textAreaBottom"/>
                <a:pathLst>
                  <a:path w="4937" h="4953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37000"/>
                    </a:srgbClr>
                  </a:gs>
                  <a:gs pos="100000">
                    <a:srgbClr val="ffffff">
                      <a:alpha val="37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920" bIns="61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" name="Google Shape;1362;p30"/>
              <p:cNvSpPr/>
              <p:nvPr/>
            </p:nvSpPr>
            <p:spPr>
              <a:xfrm rot="18900000">
                <a:off x="8683560" y="398880"/>
                <a:ext cx="123480" cy="1231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3120"/>
                  <a:gd name="textAreaBottom" fmla="*/ 123480 h 123120"/>
                </a:gdLst>
                <a:ahLst/>
                <a:rect l="textAreaLeft" t="textAreaTop" r="textAreaRight" b="textAreaBottom"/>
                <a:pathLst>
                  <a:path w="4953" h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37000"/>
                    </a:srgbClr>
                  </a:gs>
                  <a:gs pos="100000">
                    <a:srgbClr val="ffffff">
                      <a:alpha val="37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560" bIns="61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0" name="Google Shape;1363;p30"/>
              <p:cNvSpPr/>
              <p:nvPr/>
            </p:nvSpPr>
            <p:spPr>
              <a:xfrm rot="18900000">
                <a:off x="8683200" y="290880"/>
                <a:ext cx="123480" cy="1231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3120"/>
                  <a:gd name="textAreaBottom" fmla="*/ 123480 h 123120"/>
                </a:gdLst>
                <a:ahLst/>
                <a:rect l="textAreaLeft" t="textAreaTop" r="textAreaRight" b="textAreaBottom"/>
                <a:pathLst>
                  <a:path w="4953" h="4937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37000"/>
                    </a:srgbClr>
                  </a:gs>
                  <a:gs pos="100000">
                    <a:srgbClr val="ffffff">
                      <a:alpha val="37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560" bIns="61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1" name="Google Shape;1364;p30"/>
              <p:cNvSpPr/>
              <p:nvPr/>
            </p:nvSpPr>
            <p:spPr>
              <a:xfrm rot="18900000">
                <a:off x="8683920" y="183240"/>
                <a:ext cx="123120" cy="123120"/>
              </a:xfrm>
              <a:custGeom>
                <a:avLst/>
                <a:gdLst>
                  <a:gd name="textAreaLeft" fmla="*/ 0 w 123120"/>
                  <a:gd name="textAreaRight" fmla="*/ 123480 w 123120"/>
                  <a:gd name="textAreaTop" fmla="*/ 0 h 123120"/>
                  <a:gd name="textAreaBottom" fmla="*/ 123480 h 123120"/>
                </a:gdLst>
                <a:ahLst/>
                <a:rect l="textAreaLeft" t="textAreaTop" r="textAreaRight" b="textAreaBottom"/>
                <a:pathLst>
                  <a:path w="4937" h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37000"/>
                    </a:srgbClr>
                  </a:gs>
                  <a:gs pos="100000">
                    <a:srgbClr val="ffffff">
                      <a:alpha val="37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560" bIns="61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2" name="Google Shape;1365;p30"/>
              <p:cNvSpPr/>
              <p:nvPr/>
            </p:nvSpPr>
            <p:spPr>
              <a:xfrm rot="18900000">
                <a:off x="8683560" y="75240"/>
                <a:ext cx="123120" cy="123120"/>
              </a:xfrm>
              <a:custGeom>
                <a:avLst/>
                <a:gdLst>
                  <a:gd name="textAreaLeft" fmla="*/ 0 w 123120"/>
                  <a:gd name="textAreaRight" fmla="*/ 123480 w 123120"/>
                  <a:gd name="textAreaTop" fmla="*/ 0 h 123120"/>
                  <a:gd name="textAreaBottom" fmla="*/ 123480 h 123120"/>
                </a:gdLst>
                <a:ahLst/>
                <a:rect l="textAreaLeft" t="textAreaTop" r="textAreaRight" b="textAreaBottom"/>
                <a:pathLst>
                  <a:path w="4938" h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37000"/>
                    </a:srgbClr>
                  </a:gs>
                  <a:gs pos="100000">
                    <a:srgbClr val="ffffff">
                      <a:alpha val="37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560" bIns="61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3" name="Google Shape;1366;p30"/>
              <p:cNvSpPr/>
              <p:nvPr/>
            </p:nvSpPr>
            <p:spPr>
              <a:xfrm rot="18900000">
                <a:off x="8683560" y="-33480"/>
                <a:ext cx="123120" cy="123480"/>
              </a:xfrm>
              <a:custGeom>
                <a:avLst/>
                <a:gdLst>
                  <a:gd name="textAreaLeft" fmla="*/ 0 w 123120"/>
                  <a:gd name="textAreaRight" fmla="*/ 123480 w 123120"/>
                  <a:gd name="textAreaTop" fmla="*/ 0 h 123480"/>
                  <a:gd name="textAreaBottom" fmla="*/ 123840 h 123480"/>
                </a:gdLst>
                <a:ahLst/>
                <a:rect l="textAreaLeft" t="textAreaTop" r="textAreaRight" b="textAreaBottom"/>
                <a:pathLst>
                  <a:path w="4937" h="4953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37000"/>
                    </a:srgbClr>
                  </a:gs>
                  <a:gs pos="100000">
                    <a:srgbClr val="ffffff">
                      <a:alpha val="37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920" bIns="61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74" name="Google Shape;1367;p30"/>
            <p:cNvGrpSpPr/>
            <p:nvPr/>
          </p:nvGrpSpPr>
          <p:grpSpPr>
            <a:xfrm>
              <a:off x="8907480" y="-59040"/>
              <a:ext cx="174600" cy="822960"/>
              <a:chOff x="8907480" y="-59040"/>
              <a:chExt cx="174600" cy="822960"/>
            </a:xfrm>
          </p:grpSpPr>
          <p:sp>
            <p:nvSpPr>
              <p:cNvPr id="275" name="Google Shape;1368;p30"/>
              <p:cNvSpPr/>
              <p:nvPr/>
            </p:nvSpPr>
            <p:spPr>
              <a:xfrm rot="18900000">
                <a:off x="8933040" y="615240"/>
                <a:ext cx="123120" cy="123120"/>
              </a:xfrm>
              <a:custGeom>
                <a:avLst/>
                <a:gdLst>
                  <a:gd name="textAreaLeft" fmla="*/ 0 w 123120"/>
                  <a:gd name="textAreaRight" fmla="*/ 123480 w 123120"/>
                  <a:gd name="textAreaTop" fmla="*/ 0 h 123120"/>
                  <a:gd name="textAreaBottom" fmla="*/ 123480 h 123120"/>
                </a:gdLst>
                <a:ahLst/>
                <a:rect l="textAreaLeft" t="textAreaTop" r="textAreaRight" b="textAreaBottom"/>
                <a:pathLst>
                  <a:path w="4938" h="4937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37000"/>
                    </a:srgbClr>
                  </a:gs>
                  <a:gs pos="100000">
                    <a:srgbClr val="ffffff">
                      <a:alpha val="37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560" bIns="61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6" name="Google Shape;1369;p30"/>
              <p:cNvSpPr/>
              <p:nvPr/>
            </p:nvSpPr>
            <p:spPr>
              <a:xfrm rot="18900000">
                <a:off x="8933040" y="506880"/>
                <a:ext cx="123120" cy="123480"/>
              </a:xfrm>
              <a:custGeom>
                <a:avLst/>
                <a:gdLst>
                  <a:gd name="textAreaLeft" fmla="*/ 0 w 123120"/>
                  <a:gd name="textAreaRight" fmla="*/ 123480 w 123120"/>
                  <a:gd name="textAreaTop" fmla="*/ 0 h 123480"/>
                  <a:gd name="textAreaBottom" fmla="*/ 123840 h 123480"/>
                </a:gdLst>
                <a:ahLst/>
                <a:rect l="textAreaLeft" t="textAreaTop" r="textAreaRight" b="textAreaBottom"/>
                <a:pathLst>
                  <a:path w="4937" h="4953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37000"/>
                    </a:srgbClr>
                  </a:gs>
                  <a:gs pos="100000">
                    <a:srgbClr val="ffffff">
                      <a:alpha val="37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920" bIns="61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7" name="Google Shape;1370;p30"/>
              <p:cNvSpPr/>
              <p:nvPr/>
            </p:nvSpPr>
            <p:spPr>
              <a:xfrm rot="18900000">
                <a:off x="8933040" y="398880"/>
                <a:ext cx="123480" cy="1231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3120"/>
                  <a:gd name="textAreaBottom" fmla="*/ 123480 h 123120"/>
                </a:gdLst>
                <a:ahLst/>
                <a:rect l="textAreaLeft" t="textAreaTop" r="textAreaRight" b="textAreaBottom"/>
                <a:pathLst>
                  <a:path w="4953" h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37000"/>
                    </a:srgbClr>
                  </a:gs>
                  <a:gs pos="100000">
                    <a:srgbClr val="ffffff">
                      <a:alpha val="37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560" bIns="61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8" name="Google Shape;1371;p30"/>
              <p:cNvSpPr/>
              <p:nvPr/>
            </p:nvSpPr>
            <p:spPr>
              <a:xfrm rot="18900000">
                <a:off x="8932680" y="290880"/>
                <a:ext cx="123480" cy="1231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0 h 123120"/>
                  <a:gd name="textAreaBottom" fmla="*/ 123480 h 123120"/>
                </a:gdLst>
                <a:ahLst/>
                <a:rect l="textAreaLeft" t="textAreaTop" r="textAreaRight" b="textAreaBottom"/>
                <a:pathLst>
                  <a:path w="4953" h="4937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37000"/>
                    </a:srgbClr>
                  </a:gs>
                  <a:gs pos="100000">
                    <a:srgbClr val="ffffff">
                      <a:alpha val="37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560" bIns="61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9" name="Google Shape;1372;p30"/>
              <p:cNvSpPr/>
              <p:nvPr/>
            </p:nvSpPr>
            <p:spPr>
              <a:xfrm rot="18900000">
                <a:off x="8933040" y="183240"/>
                <a:ext cx="123120" cy="123120"/>
              </a:xfrm>
              <a:custGeom>
                <a:avLst/>
                <a:gdLst>
                  <a:gd name="textAreaLeft" fmla="*/ 0 w 123120"/>
                  <a:gd name="textAreaRight" fmla="*/ 123480 w 123120"/>
                  <a:gd name="textAreaTop" fmla="*/ 0 h 123120"/>
                  <a:gd name="textAreaBottom" fmla="*/ 123480 h 123120"/>
                </a:gdLst>
                <a:ahLst/>
                <a:rect l="textAreaLeft" t="textAreaTop" r="textAreaRight" b="textAreaBottom"/>
                <a:pathLst>
                  <a:path w="4937" h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37000"/>
                    </a:srgbClr>
                  </a:gs>
                  <a:gs pos="100000">
                    <a:srgbClr val="ffffff">
                      <a:alpha val="37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560" bIns="61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0" name="Google Shape;1373;p30"/>
              <p:cNvSpPr/>
              <p:nvPr/>
            </p:nvSpPr>
            <p:spPr>
              <a:xfrm rot="18900000">
                <a:off x="8933040" y="75240"/>
                <a:ext cx="123120" cy="123120"/>
              </a:xfrm>
              <a:custGeom>
                <a:avLst/>
                <a:gdLst>
                  <a:gd name="textAreaLeft" fmla="*/ 0 w 123120"/>
                  <a:gd name="textAreaRight" fmla="*/ 123480 w 123120"/>
                  <a:gd name="textAreaTop" fmla="*/ 0 h 123120"/>
                  <a:gd name="textAreaBottom" fmla="*/ 123480 h 123120"/>
                </a:gdLst>
                <a:ahLst/>
                <a:rect l="textAreaLeft" t="textAreaTop" r="textAreaRight" b="textAreaBottom"/>
                <a:pathLst>
                  <a:path w="4938" h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37000"/>
                    </a:srgbClr>
                  </a:gs>
                  <a:gs pos="100000">
                    <a:srgbClr val="ffffff">
                      <a:alpha val="37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560" bIns="61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1" name="Google Shape;1374;p30"/>
              <p:cNvSpPr/>
              <p:nvPr/>
            </p:nvSpPr>
            <p:spPr>
              <a:xfrm rot="18900000">
                <a:off x="8933040" y="-33480"/>
                <a:ext cx="123120" cy="123480"/>
              </a:xfrm>
              <a:custGeom>
                <a:avLst/>
                <a:gdLst>
                  <a:gd name="textAreaLeft" fmla="*/ 0 w 123120"/>
                  <a:gd name="textAreaRight" fmla="*/ 123480 w 123120"/>
                  <a:gd name="textAreaTop" fmla="*/ 0 h 123480"/>
                  <a:gd name="textAreaBottom" fmla="*/ 123840 h 123480"/>
                </a:gdLst>
                <a:ahLst/>
                <a:rect l="textAreaLeft" t="textAreaTop" r="textAreaRight" b="textAreaBottom"/>
                <a:pathLst>
                  <a:path w="4937" h="4953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37000"/>
                    </a:srgbClr>
                  </a:gs>
                  <a:gs pos="100000">
                    <a:srgbClr val="ffffff">
                      <a:alpha val="37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920" bIns="61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282" name="Google Shape;1375;p30"/>
          <p:cNvGrpSpPr/>
          <p:nvPr/>
        </p:nvGrpSpPr>
        <p:grpSpPr>
          <a:xfrm>
            <a:off x="8854560" y="2261160"/>
            <a:ext cx="620640" cy="620640"/>
            <a:chOff x="8854560" y="2261160"/>
            <a:chExt cx="620640" cy="620640"/>
          </a:xfrm>
        </p:grpSpPr>
        <p:sp>
          <p:nvSpPr>
            <p:cNvPr id="283" name="Google Shape;1376;p30"/>
            <p:cNvSpPr/>
            <p:nvPr/>
          </p:nvSpPr>
          <p:spPr>
            <a:xfrm rot="2700000">
              <a:off x="8945280" y="2351880"/>
              <a:ext cx="438840" cy="438840"/>
            </a:xfrm>
            <a:custGeom>
              <a:avLst/>
              <a:gdLst>
                <a:gd name="textAreaLeft" fmla="*/ 0 w 438840"/>
                <a:gd name="textAreaRight" fmla="*/ 439200 w 438840"/>
                <a:gd name="textAreaTop" fmla="*/ 0 h 438840"/>
                <a:gd name="textAreaBottom" fmla="*/ 439200 h 438840"/>
              </a:gdLst>
              <a:ahLst/>
              <a:rect l="textAreaLeft" t="textAreaTop" r="textAreaRight" b="textAreaBottom"/>
              <a:pathLst>
                <a:path w="17568" h="17564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4" name="Google Shape;1377;p30"/>
            <p:cNvSpPr/>
            <p:nvPr/>
          </p:nvSpPr>
          <p:spPr>
            <a:xfrm rot="2700000">
              <a:off x="9033480" y="2451960"/>
              <a:ext cx="262440" cy="239400"/>
            </a:xfrm>
            <a:custGeom>
              <a:avLst/>
              <a:gdLst>
                <a:gd name="textAreaLeft" fmla="*/ 0 w 262440"/>
                <a:gd name="textAreaRight" fmla="*/ 262800 w 262440"/>
                <a:gd name="textAreaTop" fmla="*/ 0 h 239400"/>
                <a:gd name="textAreaBottom" fmla="*/ 239760 h 239400"/>
              </a:gdLst>
              <a:ahLst/>
              <a:rect l="textAreaLeft" t="textAreaTop" r="textAreaRight" b="textAreaBottom"/>
              <a:pathLst>
                <a:path w="10514" h="9588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1379;p31"/>
          <p:cNvGrpSpPr/>
          <p:nvPr/>
        </p:nvGrpSpPr>
        <p:grpSpPr>
          <a:xfrm>
            <a:off x="8332920" y="720"/>
            <a:ext cx="2385720" cy="3292560"/>
            <a:chOff x="8332920" y="720"/>
            <a:chExt cx="2385720" cy="3292560"/>
          </a:xfrm>
        </p:grpSpPr>
        <p:pic>
          <p:nvPicPr>
            <p:cNvPr id="286" name="Google Shape;1380;p31" descr=""/>
            <p:cNvPicPr/>
            <p:nvPr/>
          </p:nvPicPr>
          <p:blipFill>
            <a:blip r:embed="rId2"/>
            <a:srcRect l="16959" t="24713" r="7122" b="26173"/>
            <a:stretch/>
          </p:blipFill>
          <p:spPr>
            <a:xfrm rot="5400000">
              <a:off x="7962840" y="537120"/>
              <a:ext cx="3125880" cy="238572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287" name="Google Shape;1381;p31"/>
            <p:cNvGrpSpPr/>
            <p:nvPr/>
          </p:nvGrpSpPr>
          <p:grpSpPr>
            <a:xfrm>
              <a:off x="8529120" y="720"/>
              <a:ext cx="324360" cy="1787400"/>
              <a:chOff x="8529120" y="720"/>
              <a:chExt cx="324360" cy="1787400"/>
            </a:xfrm>
          </p:grpSpPr>
          <p:sp>
            <p:nvSpPr>
              <p:cNvPr id="288" name="Google Shape;1382;p31"/>
              <p:cNvSpPr/>
              <p:nvPr/>
            </p:nvSpPr>
            <p:spPr>
              <a:xfrm>
                <a:off x="8606880" y="85320"/>
                <a:ext cx="246600" cy="1702800"/>
              </a:xfrm>
              <a:custGeom>
                <a:avLst/>
                <a:gdLst>
                  <a:gd name="textAreaLeft" fmla="*/ 0 w 246600"/>
                  <a:gd name="textAreaRight" fmla="*/ 246960 w 246600"/>
                  <a:gd name="textAreaTop" fmla="*/ 0 h 1702800"/>
                  <a:gd name="textAreaBottom" fmla="*/ 1703160 h 1702800"/>
                </a:gdLst>
                <a:ah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grpSp>
            <p:nvGrpSpPr>
              <p:cNvPr id="289" name="Google Shape;1383;p31"/>
              <p:cNvGrpSpPr/>
              <p:nvPr/>
            </p:nvGrpSpPr>
            <p:grpSpPr>
              <a:xfrm>
                <a:off x="8529120" y="720"/>
                <a:ext cx="182160" cy="182520"/>
                <a:chOff x="8529120" y="720"/>
                <a:chExt cx="182160" cy="182520"/>
              </a:xfrm>
            </p:grpSpPr>
            <p:sp>
              <p:nvSpPr>
                <p:cNvPr id="290" name="Google Shape;1384;p31"/>
                <p:cNvSpPr/>
                <p:nvPr/>
              </p:nvSpPr>
              <p:spPr>
                <a:xfrm rot="12600000">
                  <a:off x="8553240" y="25200"/>
                  <a:ext cx="133560" cy="133560"/>
                </a:xfrm>
                <a:custGeom>
                  <a:avLst/>
                  <a:gdLst>
                    <a:gd name="textAreaLeft" fmla="*/ 0 w 133560"/>
                    <a:gd name="textAreaRight" fmla="*/ 133920 w 133560"/>
                    <a:gd name="textAreaTop" fmla="*/ 0 h 133560"/>
                    <a:gd name="textAreaBottom" fmla="*/ 133920 h 133560"/>
                  </a:gdLst>
                  <a:ahLst/>
                  <a:rect l="textAreaLeft" t="textAreaTop" r="textAreaRight" b="textAreaBottom"/>
                  <a:pathLst>
                    <a:path w="17568" h="17564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eb9109"/>
                    </a:gs>
                    <a:gs pos="40000">
                      <a:srgbClr val="ff9900">
                        <a:alpha val="4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4000"/>
                </a:gradFill>
                <a:ln w="9525">
                  <a:solidFill>
                    <a:srgbClr val="f5f8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66960" bIns="669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291" name="Google Shape;1385;p31"/>
                <p:cNvSpPr/>
                <p:nvPr/>
              </p:nvSpPr>
              <p:spPr>
                <a:xfrm rot="12600000">
                  <a:off x="8580240" y="55440"/>
                  <a:ext cx="79920" cy="72720"/>
                </a:xfrm>
                <a:custGeom>
                  <a:avLst/>
                  <a:gdLst>
                    <a:gd name="textAreaLeft" fmla="*/ 0 w 79920"/>
                    <a:gd name="textAreaRight" fmla="*/ 80280 w 79920"/>
                    <a:gd name="textAreaTop" fmla="*/ 0 h 72720"/>
                    <a:gd name="textAreaBottom" fmla="*/ 73080 h 72720"/>
                  </a:gdLst>
                  <a:ahLst/>
                  <a:rect l="textAreaLeft" t="textAreaTop" r="textAreaRight" b="textAreaBottom"/>
                  <a:pathLst>
                    <a:path w="10514" h="9588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9900ff">
                        <a:alpha val="29000"/>
                      </a:srgbClr>
                    </a:gs>
                    <a:gs pos="26000">
                      <a:srgbClr val="f5f8ff"/>
                    </a:gs>
                    <a:gs pos="44000">
                      <a:srgbClr val="ffffff">
                        <a:alpha val="0"/>
                      </a:srgbClr>
                    </a:gs>
                    <a:gs pos="82000">
                      <a:srgbClr val="f5f8ff"/>
                    </a:gs>
                    <a:gs pos="100000">
                      <a:srgbClr val="f5f8ff"/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36360" bIns="363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</p:grpSp>
        </p:grpSp>
      </p:grpSp>
      <p:grpSp>
        <p:nvGrpSpPr>
          <p:cNvPr id="292" name="Google Shape;1386;p31"/>
          <p:cNvGrpSpPr/>
          <p:nvPr/>
        </p:nvGrpSpPr>
        <p:grpSpPr>
          <a:xfrm>
            <a:off x="-213480" y="171360"/>
            <a:ext cx="438840" cy="438840"/>
            <a:chOff x="-213480" y="171360"/>
            <a:chExt cx="438840" cy="438840"/>
          </a:xfrm>
        </p:grpSpPr>
        <p:sp>
          <p:nvSpPr>
            <p:cNvPr id="293" name="Google Shape;1387;p31"/>
            <p:cNvSpPr/>
            <p:nvPr/>
          </p:nvSpPr>
          <p:spPr>
            <a:xfrm>
              <a:off x="-213480" y="171360"/>
              <a:ext cx="438840" cy="438840"/>
            </a:xfrm>
            <a:custGeom>
              <a:avLst/>
              <a:gdLst>
                <a:gd name="textAreaLeft" fmla="*/ 0 w 438840"/>
                <a:gd name="textAreaRight" fmla="*/ 439200 w 438840"/>
                <a:gd name="textAreaTop" fmla="*/ 0 h 438840"/>
                <a:gd name="textAreaBottom" fmla="*/ 439200 h 438840"/>
              </a:gdLst>
              <a:ahLst/>
              <a:rect l="textAreaLeft" t="textAreaTop" r="textAreaRight" b="textAreaBottom"/>
              <a:pathLst>
                <a:path w="17568" h="17564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c0a9e">
                    <a:alpha val="20000"/>
                  </a:srgbClr>
                </a:gs>
                <a:gs pos="26000">
                  <a:srgbClr val="f5f8ff"/>
                </a:gs>
                <a:gs pos="44000">
                  <a:srgbClr val="ffffff">
                    <a:alpha val="0"/>
                  </a:srgbClr>
                </a:gs>
                <a:gs pos="82000">
                  <a:srgbClr val="f5f8ff"/>
                </a:gs>
                <a:gs pos="100000">
                  <a:srgbClr val="f5f8ff"/>
                </a:gs>
              </a:gsLst>
              <a:lin ang="135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4" name="Google Shape;1388;p31"/>
            <p:cNvSpPr/>
            <p:nvPr/>
          </p:nvSpPr>
          <p:spPr>
            <a:xfrm>
              <a:off x="-125280" y="271080"/>
              <a:ext cx="262440" cy="239400"/>
            </a:xfrm>
            <a:custGeom>
              <a:avLst/>
              <a:gdLst>
                <a:gd name="textAreaLeft" fmla="*/ 0 w 262440"/>
                <a:gd name="textAreaRight" fmla="*/ 262800 w 262440"/>
                <a:gd name="textAreaTop" fmla="*/ 0 h 239400"/>
                <a:gd name="textAreaBottom" fmla="*/ 239760 h 239400"/>
              </a:gdLst>
              <a:ahLst/>
              <a:rect l="textAreaLeft" t="textAreaTop" r="textAreaRight" b="textAreaBottom"/>
              <a:pathLst>
                <a:path w="10514" h="9588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 rotWithShape="0">
              <a:gsLst>
                <a:gs pos="0">
                  <a:srgbClr val="0c0a9e">
                    <a:alpha val="20000"/>
                  </a:srgbClr>
                </a:gs>
                <a:gs pos="26000">
                  <a:srgbClr val="f5f8ff"/>
                </a:gs>
                <a:gs pos="44000">
                  <a:srgbClr val="ffffff">
                    <a:alpha val="0"/>
                  </a:srgbClr>
                </a:gs>
                <a:gs pos="82000">
                  <a:srgbClr val="f5f8ff"/>
                </a:gs>
                <a:gs pos="100000">
                  <a:srgbClr val="f5f8ff"/>
                </a:gs>
              </a:gsLst>
              <a:lin ang="135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95" name="Google Shape;1389;p31"/>
          <p:cNvGrpSpPr/>
          <p:nvPr/>
        </p:nvGrpSpPr>
        <p:grpSpPr>
          <a:xfrm>
            <a:off x="-1262520" y="3161160"/>
            <a:ext cx="4821840" cy="2934000"/>
            <a:chOff x="-1262520" y="3161160"/>
            <a:chExt cx="4821840" cy="2934000"/>
          </a:xfrm>
        </p:grpSpPr>
        <p:pic>
          <p:nvPicPr>
            <p:cNvPr id="296" name="Google Shape;1390;p31" descr=""/>
            <p:cNvPicPr/>
            <p:nvPr/>
          </p:nvPicPr>
          <p:blipFill>
            <a:blip r:embed="rId3"/>
            <a:srcRect l="16959" t="24713" r="7122" b="26173"/>
            <a:stretch/>
          </p:blipFill>
          <p:spPr>
            <a:xfrm rot="5400000">
              <a:off x="-1609920" y="3508560"/>
              <a:ext cx="2934000" cy="2239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7" name="Google Shape;1391;p31"/>
            <p:cNvSpPr/>
            <p:nvPr/>
          </p:nvSpPr>
          <p:spPr>
            <a:xfrm rot="16200000">
              <a:off x="-260280" y="3596760"/>
              <a:ext cx="502560" cy="2327400"/>
            </a:xfrm>
            <a:custGeom>
              <a:avLst/>
              <a:gdLst>
                <a:gd name="textAreaLeft" fmla="*/ 0 w 502560"/>
                <a:gd name="textAreaRight" fmla="*/ 502920 w 502560"/>
                <a:gd name="textAreaTop" fmla="*/ 0 h 2327400"/>
                <a:gd name="textAreaBottom" fmla="*/ 2327760 h 2327400"/>
              </a:gdLst>
              <a:ahLst/>
              <a:rect l="textAreaLeft" t="textAreaTop" r="textAreaRight" b="textAreaBottom"/>
              <a:pathLst>
                <a:path w="12266" h="56755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29000"/>
                  </a:srgbClr>
                </a:gs>
                <a:gs pos="26000">
                  <a:srgbClr val="f5f8ff"/>
                </a:gs>
                <a:gs pos="44000">
                  <a:srgbClr val="ffffff">
                    <a:alpha val="0"/>
                  </a:srgbClr>
                </a:gs>
                <a:gs pos="82000">
                  <a:srgbClr val="f5f8ff"/>
                </a:gs>
                <a:gs pos="100000">
                  <a:srgbClr val="f5f8ff"/>
                </a:gs>
              </a:gsLst>
              <a:lin ang="135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298" name="Google Shape;1392;p31"/>
            <p:cNvGrpSpPr/>
            <p:nvPr/>
          </p:nvGrpSpPr>
          <p:grpSpPr>
            <a:xfrm>
              <a:off x="-16920" y="4609080"/>
              <a:ext cx="604080" cy="656640"/>
              <a:chOff x="-16920" y="4609080"/>
              <a:chExt cx="604080" cy="656640"/>
            </a:xfrm>
          </p:grpSpPr>
          <p:grpSp>
            <p:nvGrpSpPr>
              <p:cNvPr id="299" name="Google Shape;1393;p31"/>
              <p:cNvGrpSpPr/>
              <p:nvPr/>
            </p:nvGrpSpPr>
            <p:grpSpPr>
              <a:xfrm>
                <a:off x="-16920" y="4609080"/>
                <a:ext cx="327960" cy="327960"/>
                <a:chOff x="-16920" y="4609080"/>
                <a:chExt cx="327960" cy="327960"/>
              </a:xfrm>
            </p:grpSpPr>
            <p:sp>
              <p:nvSpPr>
                <p:cNvPr id="300" name="Google Shape;1394;p31"/>
                <p:cNvSpPr/>
                <p:nvPr/>
              </p:nvSpPr>
              <p:spPr>
                <a:xfrm rot="10800000">
                  <a:off x="195480" y="4821480"/>
                  <a:ext cx="115560" cy="115560"/>
                </a:xfrm>
                <a:custGeom>
                  <a:avLst/>
                  <a:gdLst>
                    <a:gd name="textAreaLeft" fmla="*/ 0 w 115560"/>
                    <a:gd name="textAreaRight" fmla="*/ 115920 w 115560"/>
                    <a:gd name="textAreaTop" fmla="*/ 0 h 115560"/>
                    <a:gd name="textAreaBottom" fmla="*/ 115920 h 115560"/>
                  </a:gdLst>
                  <a:ahLst/>
                  <a:rect l="textAreaLeft" t="textAreaTop" r="textAreaRight" b="textAreaBottom"/>
                  <a:pathLst>
                    <a:path w="9995" h="9996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eb9109">
                        <a:alpha val="47000"/>
                      </a:srgbClr>
                    </a:gs>
                    <a:gs pos="78000">
                      <a:srgbClr val="f5f8ff">
                        <a:alpha val="47000"/>
                      </a:srgbClr>
                    </a:gs>
                    <a:gs pos="100000">
                      <a:srgbClr val="f5f8ff">
                        <a:alpha val="47000"/>
                      </a:srgbClr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57960" bIns="579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301" name="Google Shape;1395;p31"/>
                <p:cNvSpPr/>
                <p:nvPr/>
              </p:nvSpPr>
              <p:spPr>
                <a:xfrm rot="10800000">
                  <a:off x="160200" y="4786200"/>
                  <a:ext cx="115560" cy="115560"/>
                </a:xfrm>
                <a:custGeom>
                  <a:avLst/>
                  <a:gdLst>
                    <a:gd name="textAreaLeft" fmla="*/ 0 w 115560"/>
                    <a:gd name="textAreaRight" fmla="*/ 115920 w 115560"/>
                    <a:gd name="textAreaTop" fmla="*/ 0 h 115560"/>
                    <a:gd name="textAreaBottom" fmla="*/ 115920 h 115560"/>
                  </a:gdLst>
                  <a:ahLst/>
                  <a:rect l="textAreaLeft" t="textAreaTop" r="textAreaRight" b="textAreaBottom"/>
                  <a:pathLst>
                    <a:path w="9996" h="9995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eb9109">
                        <a:alpha val="47000"/>
                      </a:srgbClr>
                    </a:gs>
                    <a:gs pos="78000">
                      <a:srgbClr val="f5f8ff">
                        <a:alpha val="47000"/>
                      </a:srgbClr>
                    </a:gs>
                    <a:gs pos="100000">
                      <a:srgbClr val="f5f8ff">
                        <a:alpha val="47000"/>
                      </a:srgbClr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57960" bIns="579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302" name="Google Shape;1396;p31"/>
                <p:cNvSpPr/>
                <p:nvPr/>
              </p:nvSpPr>
              <p:spPr>
                <a:xfrm rot="10800000">
                  <a:off x="124560" y="4750560"/>
                  <a:ext cx="115560" cy="115560"/>
                </a:xfrm>
                <a:custGeom>
                  <a:avLst/>
                  <a:gdLst>
                    <a:gd name="textAreaLeft" fmla="*/ 0 w 115560"/>
                    <a:gd name="textAreaRight" fmla="*/ 115920 w 115560"/>
                    <a:gd name="textAreaTop" fmla="*/ 0 h 115560"/>
                    <a:gd name="textAreaBottom" fmla="*/ 115920 h 115560"/>
                  </a:gdLst>
                  <a:ahLst/>
                  <a:rect l="textAreaLeft" t="textAreaTop" r="textAreaRight" b="textAreaBottom"/>
                  <a:pathLst>
                    <a:path w="9996" h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eb9109">
                        <a:alpha val="47000"/>
                      </a:srgbClr>
                    </a:gs>
                    <a:gs pos="78000">
                      <a:srgbClr val="f5f8ff">
                        <a:alpha val="47000"/>
                      </a:srgbClr>
                    </a:gs>
                    <a:gs pos="100000">
                      <a:srgbClr val="f5f8ff">
                        <a:alpha val="47000"/>
                      </a:srgbClr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57960" bIns="579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303" name="Google Shape;1397;p31"/>
                <p:cNvSpPr/>
                <p:nvPr/>
              </p:nvSpPr>
              <p:spPr>
                <a:xfrm rot="10800000">
                  <a:off x="89280" y="4715640"/>
                  <a:ext cx="115560" cy="115200"/>
                </a:xfrm>
                <a:custGeom>
                  <a:avLst/>
                  <a:gdLst>
                    <a:gd name="textAreaLeft" fmla="*/ 0 w 115560"/>
                    <a:gd name="textAreaRight" fmla="*/ 115920 w 115560"/>
                    <a:gd name="textAreaTop" fmla="*/ 0 h 115200"/>
                    <a:gd name="textAreaBottom" fmla="*/ 115560 h 115200"/>
                  </a:gdLst>
                  <a:ahLst/>
                  <a:rect l="textAreaLeft" t="textAreaTop" r="textAreaRight" b="textAreaBottom"/>
                  <a:pathLst>
                    <a:path w="9995" h="9981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eb9109">
                        <a:alpha val="47000"/>
                      </a:srgbClr>
                    </a:gs>
                    <a:gs pos="78000">
                      <a:srgbClr val="f5f8ff">
                        <a:alpha val="47000"/>
                      </a:srgbClr>
                    </a:gs>
                    <a:gs pos="100000">
                      <a:srgbClr val="f5f8ff">
                        <a:alpha val="47000"/>
                      </a:srgbClr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57600" bIns="57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304" name="Google Shape;1398;p31"/>
                <p:cNvSpPr/>
                <p:nvPr/>
              </p:nvSpPr>
              <p:spPr>
                <a:xfrm rot="10800000">
                  <a:off x="54000" y="4679640"/>
                  <a:ext cx="115560" cy="115560"/>
                </a:xfrm>
                <a:custGeom>
                  <a:avLst/>
                  <a:gdLst>
                    <a:gd name="textAreaLeft" fmla="*/ 0 w 115560"/>
                    <a:gd name="textAreaRight" fmla="*/ 115920 w 115560"/>
                    <a:gd name="textAreaTop" fmla="*/ 0 h 115560"/>
                    <a:gd name="textAreaBottom" fmla="*/ 115920 h 115560"/>
                  </a:gdLst>
                  <a:ahLst/>
                  <a:rect l="textAreaLeft" t="textAreaTop" r="textAreaRight" b="textAreaBottom"/>
                  <a:pathLst>
                    <a:path w="9996" h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eb9109">
                        <a:alpha val="47000"/>
                      </a:srgbClr>
                    </a:gs>
                    <a:gs pos="78000">
                      <a:srgbClr val="f5f8ff">
                        <a:alpha val="47000"/>
                      </a:srgbClr>
                    </a:gs>
                    <a:gs pos="100000">
                      <a:srgbClr val="f5f8ff">
                        <a:alpha val="47000"/>
                      </a:srgbClr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57960" bIns="579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305" name="Google Shape;1399;p31"/>
                <p:cNvSpPr/>
                <p:nvPr/>
              </p:nvSpPr>
              <p:spPr>
                <a:xfrm rot="10800000">
                  <a:off x="18360" y="4644720"/>
                  <a:ext cx="115200" cy="115200"/>
                </a:xfrm>
                <a:custGeom>
                  <a:avLst/>
                  <a:gdLst>
                    <a:gd name="textAreaLeft" fmla="*/ 0 w 115200"/>
                    <a:gd name="textAreaRight" fmla="*/ 115560 w 115200"/>
                    <a:gd name="textAreaTop" fmla="*/ 0 h 115200"/>
                    <a:gd name="textAreaBottom" fmla="*/ 115560 h 115200"/>
                  </a:gdLst>
                  <a:ahLst/>
                  <a:rect l="textAreaLeft" t="textAreaTop" r="textAreaRight" b="textAreaBottom"/>
                  <a:pathLst>
                    <a:path w="9980" h="9981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eb9109">
                        <a:alpha val="47000"/>
                      </a:srgbClr>
                    </a:gs>
                    <a:gs pos="78000">
                      <a:srgbClr val="f5f8ff">
                        <a:alpha val="47000"/>
                      </a:srgbClr>
                    </a:gs>
                    <a:gs pos="100000">
                      <a:srgbClr val="f5f8ff">
                        <a:alpha val="47000"/>
                      </a:srgbClr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57600" bIns="57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306" name="Google Shape;1400;p31"/>
                <p:cNvSpPr/>
                <p:nvPr/>
              </p:nvSpPr>
              <p:spPr>
                <a:xfrm rot="10800000">
                  <a:off x="-16920" y="4609080"/>
                  <a:ext cx="115560" cy="115560"/>
                </a:xfrm>
                <a:custGeom>
                  <a:avLst/>
                  <a:gdLst>
                    <a:gd name="textAreaLeft" fmla="*/ 0 w 115560"/>
                    <a:gd name="textAreaRight" fmla="*/ 115920 w 115560"/>
                    <a:gd name="textAreaTop" fmla="*/ 0 h 115560"/>
                    <a:gd name="textAreaBottom" fmla="*/ 115920 h 115560"/>
                  </a:gdLst>
                  <a:ahLst/>
                  <a:rect l="textAreaLeft" t="textAreaTop" r="textAreaRight" b="textAreaBottom"/>
                  <a:pathLst>
                    <a:path w="9995" h="9996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eb9109">
                        <a:alpha val="47000"/>
                      </a:srgbClr>
                    </a:gs>
                    <a:gs pos="78000">
                      <a:srgbClr val="f5f8ff">
                        <a:alpha val="47000"/>
                      </a:srgbClr>
                    </a:gs>
                    <a:gs pos="100000">
                      <a:srgbClr val="f5f8ff">
                        <a:alpha val="47000"/>
                      </a:srgbClr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57960" bIns="579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</p:grpSp>
          <p:grpSp>
            <p:nvGrpSpPr>
              <p:cNvPr id="307" name="Google Shape;1401;p31"/>
              <p:cNvGrpSpPr/>
              <p:nvPr/>
            </p:nvGrpSpPr>
            <p:grpSpPr>
              <a:xfrm>
                <a:off x="258840" y="4609080"/>
                <a:ext cx="328320" cy="327960"/>
                <a:chOff x="258840" y="4609080"/>
                <a:chExt cx="328320" cy="327960"/>
              </a:xfrm>
            </p:grpSpPr>
            <p:sp>
              <p:nvSpPr>
                <p:cNvPr id="308" name="Google Shape;1402;p31"/>
                <p:cNvSpPr/>
                <p:nvPr/>
              </p:nvSpPr>
              <p:spPr>
                <a:xfrm rot="10800000">
                  <a:off x="471600" y="4821480"/>
                  <a:ext cx="115560" cy="115560"/>
                </a:xfrm>
                <a:custGeom>
                  <a:avLst/>
                  <a:gdLst>
                    <a:gd name="textAreaLeft" fmla="*/ 0 w 115560"/>
                    <a:gd name="textAreaRight" fmla="*/ 115920 w 115560"/>
                    <a:gd name="textAreaTop" fmla="*/ 0 h 115560"/>
                    <a:gd name="textAreaBottom" fmla="*/ 115920 h 115560"/>
                  </a:gdLst>
                  <a:ahLst/>
                  <a:rect l="textAreaLeft" t="textAreaTop" r="textAreaRight" b="textAreaBottom"/>
                  <a:pathLst>
                    <a:path w="9995" h="9996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47000"/>
                      </a:srgbClr>
                    </a:gs>
                    <a:gs pos="100000">
                      <a:srgbClr val="ffffff">
                        <a:alpha val="47000"/>
                      </a:srgbClr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57960" bIns="579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309" name="Google Shape;1403;p31"/>
                <p:cNvSpPr/>
                <p:nvPr/>
              </p:nvSpPr>
              <p:spPr>
                <a:xfrm rot="10800000">
                  <a:off x="436320" y="4786200"/>
                  <a:ext cx="115560" cy="115560"/>
                </a:xfrm>
                <a:custGeom>
                  <a:avLst/>
                  <a:gdLst>
                    <a:gd name="textAreaLeft" fmla="*/ 0 w 115560"/>
                    <a:gd name="textAreaRight" fmla="*/ 115920 w 115560"/>
                    <a:gd name="textAreaTop" fmla="*/ 0 h 115560"/>
                    <a:gd name="textAreaBottom" fmla="*/ 115920 h 115560"/>
                  </a:gdLst>
                  <a:ahLst/>
                  <a:rect l="textAreaLeft" t="textAreaTop" r="textAreaRight" b="textAreaBottom"/>
                  <a:pathLst>
                    <a:path w="9996" h="9995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47000"/>
                      </a:srgbClr>
                    </a:gs>
                    <a:gs pos="100000">
                      <a:srgbClr val="ffffff">
                        <a:alpha val="47000"/>
                      </a:srgbClr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57960" bIns="579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310" name="Google Shape;1404;p31"/>
                <p:cNvSpPr/>
                <p:nvPr/>
              </p:nvSpPr>
              <p:spPr>
                <a:xfrm rot="10800000">
                  <a:off x="400680" y="4750560"/>
                  <a:ext cx="115560" cy="115560"/>
                </a:xfrm>
                <a:custGeom>
                  <a:avLst/>
                  <a:gdLst>
                    <a:gd name="textAreaLeft" fmla="*/ 0 w 115560"/>
                    <a:gd name="textAreaRight" fmla="*/ 115920 w 115560"/>
                    <a:gd name="textAreaTop" fmla="*/ 0 h 115560"/>
                    <a:gd name="textAreaBottom" fmla="*/ 115920 h 115560"/>
                  </a:gdLst>
                  <a:ahLst/>
                  <a:rect l="textAreaLeft" t="textAreaTop" r="textAreaRight" b="textAreaBottom"/>
                  <a:pathLst>
                    <a:path w="9996" h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47000"/>
                      </a:srgbClr>
                    </a:gs>
                    <a:gs pos="100000">
                      <a:srgbClr val="ffffff">
                        <a:alpha val="47000"/>
                      </a:srgbClr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57960" bIns="579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311" name="Google Shape;1405;p31"/>
                <p:cNvSpPr/>
                <p:nvPr/>
              </p:nvSpPr>
              <p:spPr>
                <a:xfrm rot="10800000">
                  <a:off x="365400" y="4715640"/>
                  <a:ext cx="115560" cy="115200"/>
                </a:xfrm>
                <a:custGeom>
                  <a:avLst/>
                  <a:gdLst>
                    <a:gd name="textAreaLeft" fmla="*/ 0 w 115560"/>
                    <a:gd name="textAreaRight" fmla="*/ 115920 w 115560"/>
                    <a:gd name="textAreaTop" fmla="*/ 0 h 115200"/>
                    <a:gd name="textAreaBottom" fmla="*/ 115560 h 115200"/>
                  </a:gdLst>
                  <a:ahLst/>
                  <a:rect l="textAreaLeft" t="textAreaTop" r="textAreaRight" b="textAreaBottom"/>
                  <a:pathLst>
                    <a:path w="9995" h="9981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47000"/>
                      </a:srgbClr>
                    </a:gs>
                    <a:gs pos="100000">
                      <a:srgbClr val="ffffff">
                        <a:alpha val="47000"/>
                      </a:srgbClr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57600" bIns="57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312" name="Google Shape;1406;p31"/>
                <p:cNvSpPr/>
                <p:nvPr/>
              </p:nvSpPr>
              <p:spPr>
                <a:xfrm rot="10800000">
                  <a:off x="329760" y="4679640"/>
                  <a:ext cx="115560" cy="115560"/>
                </a:xfrm>
                <a:custGeom>
                  <a:avLst/>
                  <a:gdLst>
                    <a:gd name="textAreaLeft" fmla="*/ 0 w 115560"/>
                    <a:gd name="textAreaRight" fmla="*/ 115920 w 115560"/>
                    <a:gd name="textAreaTop" fmla="*/ 0 h 115560"/>
                    <a:gd name="textAreaBottom" fmla="*/ 115920 h 115560"/>
                  </a:gdLst>
                  <a:ahLst/>
                  <a:rect l="textAreaLeft" t="textAreaTop" r="textAreaRight" b="textAreaBottom"/>
                  <a:pathLst>
                    <a:path w="9996" h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47000"/>
                      </a:srgbClr>
                    </a:gs>
                    <a:gs pos="100000">
                      <a:srgbClr val="ffffff">
                        <a:alpha val="47000"/>
                      </a:srgbClr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57960" bIns="579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313" name="Google Shape;1407;p31"/>
                <p:cNvSpPr/>
                <p:nvPr/>
              </p:nvSpPr>
              <p:spPr>
                <a:xfrm rot="10800000">
                  <a:off x="294480" y="4644720"/>
                  <a:ext cx="115200" cy="115200"/>
                </a:xfrm>
                <a:custGeom>
                  <a:avLst/>
                  <a:gdLst>
                    <a:gd name="textAreaLeft" fmla="*/ 0 w 115200"/>
                    <a:gd name="textAreaRight" fmla="*/ 115560 w 115200"/>
                    <a:gd name="textAreaTop" fmla="*/ 0 h 115200"/>
                    <a:gd name="textAreaBottom" fmla="*/ 115560 h 115200"/>
                  </a:gdLst>
                  <a:ahLst/>
                  <a:rect l="textAreaLeft" t="textAreaTop" r="textAreaRight" b="textAreaBottom"/>
                  <a:pathLst>
                    <a:path w="9980" h="9981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47000"/>
                      </a:srgbClr>
                    </a:gs>
                    <a:gs pos="100000">
                      <a:srgbClr val="ffffff">
                        <a:alpha val="47000"/>
                      </a:srgbClr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57600" bIns="57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314" name="Google Shape;1408;p31"/>
                <p:cNvSpPr/>
                <p:nvPr/>
              </p:nvSpPr>
              <p:spPr>
                <a:xfrm rot="10800000">
                  <a:off x="258840" y="4609080"/>
                  <a:ext cx="115560" cy="115560"/>
                </a:xfrm>
                <a:custGeom>
                  <a:avLst/>
                  <a:gdLst>
                    <a:gd name="textAreaLeft" fmla="*/ 0 w 115560"/>
                    <a:gd name="textAreaRight" fmla="*/ 115920 w 115560"/>
                    <a:gd name="textAreaTop" fmla="*/ 0 h 115560"/>
                    <a:gd name="textAreaBottom" fmla="*/ 115920 h 115560"/>
                  </a:gdLst>
                  <a:ahLst/>
                  <a:rect l="textAreaLeft" t="textAreaTop" r="textAreaRight" b="textAreaBottom"/>
                  <a:pathLst>
                    <a:path w="9995" h="9996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47000"/>
                      </a:srgbClr>
                    </a:gs>
                    <a:gs pos="100000">
                      <a:srgbClr val="ffffff">
                        <a:alpha val="47000"/>
                      </a:srgbClr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57960" bIns="579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</p:grpSp>
          <p:grpSp>
            <p:nvGrpSpPr>
              <p:cNvPr id="315" name="Google Shape;1409;p31"/>
              <p:cNvGrpSpPr/>
              <p:nvPr/>
            </p:nvGrpSpPr>
            <p:grpSpPr>
              <a:xfrm>
                <a:off x="206640" y="4937400"/>
                <a:ext cx="327960" cy="328320"/>
                <a:chOff x="206640" y="4937400"/>
                <a:chExt cx="327960" cy="328320"/>
              </a:xfrm>
            </p:grpSpPr>
            <p:sp>
              <p:nvSpPr>
                <p:cNvPr id="316" name="Google Shape;1410;p31"/>
                <p:cNvSpPr/>
                <p:nvPr/>
              </p:nvSpPr>
              <p:spPr>
                <a:xfrm rot="10800000">
                  <a:off x="419040" y="5150160"/>
                  <a:ext cx="115560" cy="115560"/>
                </a:xfrm>
                <a:custGeom>
                  <a:avLst/>
                  <a:gdLst>
                    <a:gd name="textAreaLeft" fmla="*/ 0 w 115560"/>
                    <a:gd name="textAreaRight" fmla="*/ 115920 w 115560"/>
                    <a:gd name="textAreaTop" fmla="*/ 0 h 115560"/>
                    <a:gd name="textAreaBottom" fmla="*/ 115920 h 115560"/>
                  </a:gdLst>
                  <a:ahLst/>
                  <a:rect l="textAreaLeft" t="textAreaTop" r="textAreaRight" b="textAreaBottom"/>
                  <a:pathLst>
                    <a:path w="9995" h="9996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47000"/>
                      </a:srgbClr>
                    </a:gs>
                    <a:gs pos="100000">
                      <a:srgbClr val="ffffff">
                        <a:alpha val="47000"/>
                      </a:srgbClr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57960" bIns="579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317" name="Google Shape;1411;p31"/>
                <p:cNvSpPr/>
                <p:nvPr/>
              </p:nvSpPr>
              <p:spPr>
                <a:xfrm rot="10800000">
                  <a:off x="383760" y="5114880"/>
                  <a:ext cx="115560" cy="115560"/>
                </a:xfrm>
                <a:custGeom>
                  <a:avLst/>
                  <a:gdLst>
                    <a:gd name="textAreaLeft" fmla="*/ 0 w 115560"/>
                    <a:gd name="textAreaRight" fmla="*/ 115920 w 115560"/>
                    <a:gd name="textAreaTop" fmla="*/ 0 h 115560"/>
                    <a:gd name="textAreaBottom" fmla="*/ 115920 h 115560"/>
                  </a:gdLst>
                  <a:ahLst/>
                  <a:rect l="textAreaLeft" t="textAreaTop" r="textAreaRight" b="textAreaBottom"/>
                  <a:pathLst>
                    <a:path w="9996" h="9995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47000"/>
                      </a:srgbClr>
                    </a:gs>
                    <a:gs pos="100000">
                      <a:srgbClr val="ffffff">
                        <a:alpha val="47000"/>
                      </a:srgbClr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57960" bIns="579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318" name="Google Shape;1412;p31"/>
                <p:cNvSpPr/>
                <p:nvPr/>
              </p:nvSpPr>
              <p:spPr>
                <a:xfrm rot="10800000">
                  <a:off x="348480" y="5079240"/>
                  <a:ext cx="115560" cy="115560"/>
                </a:xfrm>
                <a:custGeom>
                  <a:avLst/>
                  <a:gdLst>
                    <a:gd name="textAreaLeft" fmla="*/ 0 w 115560"/>
                    <a:gd name="textAreaRight" fmla="*/ 115920 w 115560"/>
                    <a:gd name="textAreaTop" fmla="*/ 0 h 115560"/>
                    <a:gd name="textAreaBottom" fmla="*/ 115920 h 115560"/>
                  </a:gdLst>
                  <a:ahLst/>
                  <a:rect l="textAreaLeft" t="textAreaTop" r="textAreaRight" b="textAreaBottom"/>
                  <a:pathLst>
                    <a:path w="9996" h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47000"/>
                      </a:srgbClr>
                    </a:gs>
                    <a:gs pos="100000">
                      <a:srgbClr val="ffffff">
                        <a:alpha val="47000"/>
                      </a:srgbClr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57960" bIns="579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319" name="Google Shape;1413;p31"/>
                <p:cNvSpPr/>
                <p:nvPr/>
              </p:nvSpPr>
              <p:spPr>
                <a:xfrm rot="10800000">
                  <a:off x="312840" y="5043960"/>
                  <a:ext cx="115560" cy="115200"/>
                </a:xfrm>
                <a:custGeom>
                  <a:avLst/>
                  <a:gdLst>
                    <a:gd name="textAreaLeft" fmla="*/ 0 w 115560"/>
                    <a:gd name="textAreaRight" fmla="*/ 115920 w 115560"/>
                    <a:gd name="textAreaTop" fmla="*/ 0 h 115200"/>
                    <a:gd name="textAreaBottom" fmla="*/ 115560 h 115200"/>
                  </a:gdLst>
                  <a:ahLst/>
                  <a:rect l="textAreaLeft" t="textAreaTop" r="textAreaRight" b="textAreaBottom"/>
                  <a:pathLst>
                    <a:path w="9995" h="9981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47000"/>
                      </a:srgbClr>
                    </a:gs>
                    <a:gs pos="100000">
                      <a:srgbClr val="ffffff">
                        <a:alpha val="47000"/>
                      </a:srgbClr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57600" bIns="57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320" name="Google Shape;1414;p31"/>
                <p:cNvSpPr/>
                <p:nvPr/>
              </p:nvSpPr>
              <p:spPr>
                <a:xfrm rot="10800000">
                  <a:off x="277560" y="5008320"/>
                  <a:ext cx="115560" cy="115560"/>
                </a:xfrm>
                <a:custGeom>
                  <a:avLst/>
                  <a:gdLst>
                    <a:gd name="textAreaLeft" fmla="*/ 0 w 115560"/>
                    <a:gd name="textAreaRight" fmla="*/ 115920 w 115560"/>
                    <a:gd name="textAreaTop" fmla="*/ 0 h 115560"/>
                    <a:gd name="textAreaBottom" fmla="*/ 115920 h 115560"/>
                  </a:gdLst>
                  <a:ahLst/>
                  <a:rect l="textAreaLeft" t="textAreaTop" r="textAreaRight" b="textAreaBottom"/>
                  <a:pathLst>
                    <a:path w="9996" h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47000"/>
                      </a:srgbClr>
                    </a:gs>
                    <a:gs pos="100000">
                      <a:srgbClr val="ffffff">
                        <a:alpha val="47000"/>
                      </a:srgbClr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57960" bIns="579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321" name="Google Shape;1415;p31"/>
                <p:cNvSpPr/>
                <p:nvPr/>
              </p:nvSpPr>
              <p:spPr>
                <a:xfrm rot="10800000">
                  <a:off x="242280" y="4973040"/>
                  <a:ext cx="115200" cy="115200"/>
                </a:xfrm>
                <a:custGeom>
                  <a:avLst/>
                  <a:gdLst>
                    <a:gd name="textAreaLeft" fmla="*/ 0 w 115200"/>
                    <a:gd name="textAreaRight" fmla="*/ 115560 w 115200"/>
                    <a:gd name="textAreaTop" fmla="*/ 0 h 115200"/>
                    <a:gd name="textAreaBottom" fmla="*/ 115560 h 115200"/>
                  </a:gdLst>
                  <a:ahLst/>
                  <a:rect l="textAreaLeft" t="textAreaTop" r="textAreaRight" b="textAreaBottom"/>
                  <a:pathLst>
                    <a:path w="9980" h="9981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47000"/>
                      </a:srgbClr>
                    </a:gs>
                    <a:gs pos="100000">
                      <a:srgbClr val="ffffff">
                        <a:alpha val="47000"/>
                      </a:srgbClr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57600" bIns="57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322" name="Google Shape;1416;p31"/>
                <p:cNvSpPr/>
                <p:nvPr/>
              </p:nvSpPr>
              <p:spPr>
                <a:xfrm rot="10800000">
                  <a:off x="206640" y="4937400"/>
                  <a:ext cx="115560" cy="115560"/>
                </a:xfrm>
                <a:custGeom>
                  <a:avLst/>
                  <a:gdLst>
                    <a:gd name="textAreaLeft" fmla="*/ 0 w 115560"/>
                    <a:gd name="textAreaRight" fmla="*/ 115920 w 115560"/>
                    <a:gd name="textAreaTop" fmla="*/ 0 h 115560"/>
                    <a:gd name="textAreaBottom" fmla="*/ 115920 h 115560"/>
                  </a:gdLst>
                  <a:ahLst/>
                  <a:rect l="textAreaLeft" t="textAreaTop" r="textAreaRight" b="textAreaBottom"/>
                  <a:pathLst>
                    <a:path w="9995" h="9996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>
                        <a:alpha val="47000"/>
                      </a:srgbClr>
                    </a:gs>
                    <a:gs pos="100000">
                      <a:srgbClr val="ffffff">
                        <a:alpha val="47000"/>
                      </a:srgbClr>
                    </a:gs>
                  </a:gsLst>
                  <a:lin ang="135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57960" bIns="5796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</p:grpSp>
        </p:grpSp>
        <p:grpSp>
          <p:nvGrpSpPr>
            <p:cNvPr id="323" name="Google Shape;1417;p31"/>
            <p:cNvGrpSpPr/>
            <p:nvPr/>
          </p:nvGrpSpPr>
          <p:grpSpPr>
            <a:xfrm>
              <a:off x="-999000" y="4796640"/>
              <a:ext cx="4558320" cy="133920"/>
              <a:chOff x="-999000" y="4796640"/>
              <a:chExt cx="4558320" cy="133920"/>
            </a:xfrm>
          </p:grpSpPr>
          <p:sp>
            <p:nvSpPr>
              <p:cNvPr id="324" name="Google Shape;1418;p31"/>
              <p:cNvSpPr/>
              <p:nvPr/>
            </p:nvSpPr>
            <p:spPr>
              <a:xfrm>
                <a:off x="3425400" y="4796640"/>
                <a:ext cx="133920" cy="133920"/>
              </a:xfrm>
              <a:prstGeom prst="ellipse">
                <a:avLst/>
              </a:prstGeom>
              <a:noFill/>
              <a:ln w="9525">
                <a:solidFill>
                  <a:srgbClr val="f5f8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7520" bIns="47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cxnSp>
            <p:nvCxnSpPr>
              <p:cNvPr id="325" name="Google Shape;1419;p31"/>
              <p:cNvCxnSpPr/>
              <p:nvPr/>
            </p:nvCxnSpPr>
            <p:spPr>
              <a:xfrm>
                <a:off x="-999000" y="4863600"/>
                <a:ext cx="4462560" cy="360"/>
              </a:xfrm>
              <a:prstGeom prst="straightConnector1">
                <a:avLst/>
              </a:prstGeom>
              <a:ln w="9525">
                <a:solidFill>
                  <a:srgbClr val="f5f8ff"/>
                </a:solidFill>
                <a:round/>
              </a:ln>
            </p:spPr>
          </p:cxnSp>
          <p:sp>
            <p:nvSpPr>
              <p:cNvPr id="326" name="Google Shape;1420;p31"/>
              <p:cNvSpPr/>
              <p:nvPr/>
            </p:nvSpPr>
            <p:spPr>
              <a:xfrm>
                <a:off x="3455640" y="4826520"/>
                <a:ext cx="73440" cy="7344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subTitle"/>
          </p:nvPr>
        </p:nvSpPr>
        <p:spPr>
          <a:xfrm>
            <a:off x="0" y="4667760"/>
            <a:ext cx="8960040" cy="47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chemeClr val="dk1"/>
                </a:solidFill>
                <a:latin typeface="Poppins"/>
                <a:ea typeface="Poppins"/>
              </a:rPr>
              <a:t>Mentor: Prof. dr Dragan Stojanovic                                    Student: Nastasija Stankovic 1622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title"/>
          </p:nvPr>
        </p:nvSpPr>
        <p:spPr>
          <a:xfrm>
            <a:off x="1096920" y="816480"/>
            <a:ext cx="6974280" cy="23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en-US" sz="4500" spc="-1" strike="noStrike">
                <a:solidFill>
                  <a:schemeClr val="dk2"/>
                </a:solidFill>
                <a:latin typeface="IBM Plex Mono"/>
                <a:ea typeface="IBM Plex Mono"/>
              </a:rPr>
              <a:t>Big Mobility &amp; IoT Data Analytics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29" name="Google Shape;1433;p35"/>
          <p:cNvGrpSpPr/>
          <p:nvPr/>
        </p:nvGrpSpPr>
        <p:grpSpPr>
          <a:xfrm>
            <a:off x="1096560" y="3242880"/>
            <a:ext cx="3936600" cy="133560"/>
            <a:chOff x="1096560" y="3242880"/>
            <a:chExt cx="3936600" cy="133560"/>
          </a:xfrm>
        </p:grpSpPr>
        <p:cxnSp>
          <p:nvCxnSpPr>
            <p:cNvPr id="330" name="Google Shape;1434;p35"/>
            <p:cNvCxnSpPr/>
            <p:nvPr/>
          </p:nvCxnSpPr>
          <p:spPr>
            <a:xfrm>
              <a:off x="1096560" y="3309840"/>
              <a:ext cx="3841200" cy="360"/>
            </a:xfrm>
            <a:prstGeom prst="straightConnector1">
              <a:avLst/>
            </a:prstGeom>
            <a:ln w="9525">
              <a:solidFill>
                <a:srgbClr val="0c0a9e"/>
              </a:solidFill>
              <a:round/>
            </a:ln>
          </p:spPr>
        </p:cxnSp>
        <p:grpSp>
          <p:nvGrpSpPr>
            <p:cNvPr id="331" name="Google Shape;1435;p35"/>
            <p:cNvGrpSpPr/>
            <p:nvPr/>
          </p:nvGrpSpPr>
          <p:grpSpPr>
            <a:xfrm>
              <a:off x="4899600" y="3242880"/>
              <a:ext cx="133560" cy="133560"/>
              <a:chOff x="4899600" y="3242880"/>
              <a:chExt cx="133560" cy="133560"/>
            </a:xfrm>
          </p:grpSpPr>
          <p:sp>
            <p:nvSpPr>
              <p:cNvPr id="332" name="Google Shape;1436;p35"/>
              <p:cNvSpPr/>
              <p:nvPr/>
            </p:nvSpPr>
            <p:spPr>
              <a:xfrm>
                <a:off x="4929480" y="3273120"/>
                <a:ext cx="73440" cy="7344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3" name="Google Shape;1437;p35"/>
              <p:cNvSpPr/>
              <p:nvPr/>
            </p:nvSpPr>
            <p:spPr>
              <a:xfrm>
                <a:off x="4899600" y="3242880"/>
                <a:ext cx="133560" cy="133560"/>
              </a:xfrm>
              <a:prstGeom prst="ellipse">
                <a:avLst/>
              </a:prstGeom>
              <a:noFill/>
              <a:ln w="9525">
                <a:solidFill>
                  <a:srgbClr val="0c0a9e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7160" bIns="47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334" name="Google Shape;1438;p35"/>
          <p:cNvGrpSpPr/>
          <p:nvPr/>
        </p:nvGrpSpPr>
        <p:grpSpPr>
          <a:xfrm>
            <a:off x="7739280" y="-287640"/>
            <a:ext cx="133560" cy="1890720"/>
            <a:chOff x="7739280" y="-287640"/>
            <a:chExt cx="133560" cy="1890720"/>
          </a:xfrm>
        </p:grpSpPr>
        <p:sp>
          <p:nvSpPr>
            <p:cNvPr id="335" name="Google Shape;1439;p35"/>
            <p:cNvSpPr/>
            <p:nvPr/>
          </p:nvSpPr>
          <p:spPr>
            <a:xfrm rot="5400000">
              <a:off x="7739280" y="1469520"/>
              <a:ext cx="133560" cy="133560"/>
            </a:xfrm>
            <a:prstGeom prst="ellipse">
              <a:avLst/>
            </a:prstGeom>
            <a:noFill/>
            <a:ln w="9525">
              <a:solidFill>
                <a:srgbClr val="0c0a9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47160" bIns="47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cxnSp>
          <p:nvCxnSpPr>
            <p:cNvPr id="336" name="Google Shape;1440;p35"/>
            <p:cNvCxnSpPr/>
            <p:nvPr/>
          </p:nvCxnSpPr>
          <p:spPr>
            <a:xfrm>
              <a:off x="7805520" y="-287640"/>
              <a:ext cx="360" cy="1795320"/>
            </a:xfrm>
            <a:prstGeom prst="straightConnector1">
              <a:avLst/>
            </a:prstGeom>
            <a:ln w="9525">
              <a:solidFill>
                <a:srgbClr val="0c0a9e"/>
              </a:solidFill>
              <a:round/>
            </a:ln>
          </p:spPr>
        </p:cxnSp>
        <p:sp>
          <p:nvSpPr>
            <p:cNvPr id="337" name="Google Shape;1441;p35"/>
            <p:cNvSpPr/>
            <p:nvPr/>
          </p:nvSpPr>
          <p:spPr>
            <a:xfrm rot="5400000">
              <a:off x="7769160" y="1499400"/>
              <a:ext cx="73440" cy="7344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38" name="Google Shape;1442;p35"/>
          <p:cNvGrpSpPr/>
          <p:nvPr/>
        </p:nvGrpSpPr>
        <p:grpSpPr>
          <a:xfrm>
            <a:off x="6309360" y="957600"/>
            <a:ext cx="3504960" cy="5118840"/>
            <a:chOff x="6309360" y="957600"/>
            <a:chExt cx="3504960" cy="5118840"/>
          </a:xfrm>
        </p:grpSpPr>
        <p:sp>
          <p:nvSpPr>
            <p:cNvPr id="339" name="Google Shape;1443;p35"/>
            <p:cNvSpPr/>
            <p:nvPr/>
          </p:nvSpPr>
          <p:spPr>
            <a:xfrm>
              <a:off x="6309360" y="957600"/>
              <a:ext cx="3152880" cy="5118840"/>
            </a:xfrm>
            <a:custGeom>
              <a:avLst/>
              <a:gdLst>
                <a:gd name="textAreaLeft" fmla="*/ 0 w 3152880"/>
                <a:gd name="textAreaRight" fmla="*/ 3153240 w 3152880"/>
                <a:gd name="textAreaTop" fmla="*/ 0 h 5118840"/>
                <a:gd name="textAreaBottom" fmla="*/ 5119200 h 5118840"/>
              </a:gdLst>
              <a:ah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340" name="Google Shape;1444;p35"/>
            <p:cNvGrpSpPr/>
            <p:nvPr/>
          </p:nvGrpSpPr>
          <p:grpSpPr>
            <a:xfrm>
              <a:off x="7728480" y="3644640"/>
              <a:ext cx="133560" cy="133560"/>
              <a:chOff x="7728480" y="3644640"/>
              <a:chExt cx="133560" cy="133560"/>
            </a:xfrm>
          </p:grpSpPr>
          <p:sp>
            <p:nvSpPr>
              <p:cNvPr id="341" name="Google Shape;1445;p35"/>
              <p:cNvSpPr/>
              <p:nvPr/>
            </p:nvSpPr>
            <p:spPr>
              <a:xfrm>
                <a:off x="7728480" y="3644640"/>
                <a:ext cx="133560" cy="13356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7160" bIns="47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2" name="Google Shape;1446;p35"/>
              <p:cNvSpPr/>
              <p:nvPr/>
            </p:nvSpPr>
            <p:spPr>
              <a:xfrm>
                <a:off x="7747200" y="3663360"/>
                <a:ext cx="95760" cy="957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840" bIns="33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43" name="Google Shape;1447;p35"/>
            <p:cNvGrpSpPr/>
            <p:nvPr/>
          </p:nvGrpSpPr>
          <p:grpSpPr>
            <a:xfrm>
              <a:off x="7344360" y="3270960"/>
              <a:ext cx="133560" cy="133560"/>
              <a:chOff x="7344360" y="3270960"/>
              <a:chExt cx="133560" cy="133560"/>
            </a:xfrm>
          </p:grpSpPr>
          <p:sp>
            <p:nvSpPr>
              <p:cNvPr id="344" name="Google Shape;1448;p35"/>
              <p:cNvSpPr/>
              <p:nvPr/>
            </p:nvSpPr>
            <p:spPr>
              <a:xfrm>
                <a:off x="7344360" y="3270960"/>
                <a:ext cx="133560" cy="13356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7160" bIns="47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5" name="Google Shape;1449;p35"/>
              <p:cNvSpPr/>
              <p:nvPr/>
            </p:nvSpPr>
            <p:spPr>
              <a:xfrm>
                <a:off x="7363440" y="3289680"/>
                <a:ext cx="95760" cy="957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840" bIns="33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46" name="Google Shape;1450;p35"/>
            <p:cNvGrpSpPr/>
            <p:nvPr/>
          </p:nvGrpSpPr>
          <p:grpSpPr>
            <a:xfrm>
              <a:off x="8337960" y="2584440"/>
              <a:ext cx="133560" cy="133560"/>
              <a:chOff x="8337960" y="2584440"/>
              <a:chExt cx="133560" cy="133560"/>
            </a:xfrm>
          </p:grpSpPr>
          <p:sp>
            <p:nvSpPr>
              <p:cNvPr id="347" name="Google Shape;1451;p35"/>
              <p:cNvSpPr/>
              <p:nvPr/>
            </p:nvSpPr>
            <p:spPr>
              <a:xfrm>
                <a:off x="8337960" y="2584440"/>
                <a:ext cx="133560" cy="13356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7160" bIns="47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8" name="Google Shape;1452;p35"/>
              <p:cNvSpPr/>
              <p:nvPr/>
            </p:nvSpPr>
            <p:spPr>
              <a:xfrm>
                <a:off x="8356680" y="2603520"/>
                <a:ext cx="95760" cy="957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840" bIns="33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349" name="Google Shape;1453;p35"/>
            <p:cNvSpPr/>
            <p:nvPr/>
          </p:nvSpPr>
          <p:spPr>
            <a:xfrm rot="5400000">
              <a:off x="7687440" y="1143360"/>
              <a:ext cx="1420560" cy="2832840"/>
            </a:xfrm>
            <a:custGeom>
              <a:avLst/>
              <a:gdLst>
                <a:gd name="textAreaLeft" fmla="*/ 0 w 1420560"/>
                <a:gd name="textAreaRight" fmla="*/ 1420920 w 1420560"/>
                <a:gd name="textAreaTop" fmla="*/ 0 h 2832840"/>
                <a:gd name="textAreaBottom" fmla="*/ 2833200 h 2832840"/>
              </a:gdLst>
              <a:ahLst/>
              <a:rect l="textAreaLeft" t="textAreaTop" r="textAreaRight" b="textAreaBottom"/>
              <a:pathLst>
                <a:path w="34647" h="69081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pic>
        <p:nvPicPr>
          <p:cNvPr id="350" name="image2.jpeg" descr=""/>
          <p:cNvPicPr/>
          <p:nvPr/>
        </p:nvPicPr>
        <p:blipFill>
          <a:blip r:embed="rId1"/>
          <a:stretch/>
        </p:blipFill>
        <p:spPr>
          <a:xfrm>
            <a:off x="7918200" y="75240"/>
            <a:ext cx="1068840" cy="106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title"/>
          </p:nvPr>
        </p:nvSpPr>
        <p:spPr>
          <a:xfrm>
            <a:off x="304920" y="4752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chemeClr val="dk2"/>
                </a:solidFill>
                <a:latin typeface="IBM Plex Mono"/>
                <a:ea typeface="IBM Plex Mono"/>
              </a:rPr>
              <a:t>Task 1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Rectangle 6"/>
          <p:cNvSpPr/>
          <p:nvPr/>
        </p:nvSpPr>
        <p:spPr>
          <a:xfrm>
            <a:off x="304920" y="1047600"/>
            <a:ext cx="7695720" cy="179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vi-VN" sz="1400" spc="-1" strike="noStrike">
                <a:solidFill>
                  <a:srgbClr val="000000"/>
                </a:solidFill>
                <a:latin typeface="Arial"/>
                <a:ea typeface="Arial"/>
              </a:rPr>
              <a:t>Odrediti broj vozila i njihove karakteristike koja su prolazila u blizini značajnih mesta u gradu u određenom vremenskom periodu. Mesto (geo koordinate mesta), veličina „blizina“, granice vremenskog perioda i eventualni filter (npr. tip vozila) se zadaju kao argumenti aplikacije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400"/>
            </a:b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9" name="Picture 2" descr=""/>
          <p:cNvPicPr/>
          <p:nvPr/>
        </p:nvPicPr>
        <p:blipFill>
          <a:blip r:embed="rId1"/>
          <a:stretch/>
        </p:blipFill>
        <p:spPr>
          <a:xfrm>
            <a:off x="380880" y="1734840"/>
            <a:ext cx="6541560" cy="2675880"/>
          </a:xfrm>
          <a:prstGeom prst="rect">
            <a:avLst/>
          </a:prstGeom>
          <a:ln w="0">
            <a:noFill/>
          </a:ln>
        </p:spPr>
      </p:pic>
      <p:pic>
        <p:nvPicPr>
          <p:cNvPr id="590" name="Picture 3" descr=""/>
          <p:cNvPicPr/>
          <p:nvPr/>
        </p:nvPicPr>
        <p:blipFill>
          <a:blip r:embed="rId2"/>
          <a:stretch/>
        </p:blipFill>
        <p:spPr>
          <a:xfrm>
            <a:off x="385560" y="4476600"/>
            <a:ext cx="6536880" cy="53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title"/>
          </p:nvPr>
        </p:nvSpPr>
        <p:spPr>
          <a:xfrm>
            <a:off x="304920" y="4752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chemeClr val="dk2"/>
                </a:solidFill>
                <a:latin typeface="IBM Plex Mono"/>
                <a:ea typeface="IBM Plex Mono"/>
              </a:rPr>
              <a:t>Task 1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Rectangle 6"/>
          <p:cNvSpPr/>
          <p:nvPr/>
        </p:nvSpPr>
        <p:spPr>
          <a:xfrm>
            <a:off x="304920" y="1047600"/>
            <a:ext cx="7695720" cy="11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1" lang="en-US" sz="1400" spc="-1" strike="noStrike">
                <a:solidFill>
                  <a:schemeClr val="dk1"/>
                </a:solidFill>
                <a:latin typeface="C059"/>
                <a:ea typeface="DejaVu Sans"/>
              </a:rPr>
              <a:t>Haversine distance </a:t>
            </a:r>
            <a:r>
              <a:rPr b="0" lang="en-US" sz="1400" spc="-1" strike="noStrike">
                <a:solidFill>
                  <a:schemeClr val="dk1"/>
                </a:solidFill>
                <a:latin typeface="C059"/>
                <a:ea typeface="DejaVu Sans"/>
              </a:rPr>
              <a:t>– za udaljenost izmedju dve tacke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400"/>
            </a:b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3" name="Picture 3" descr=""/>
          <p:cNvPicPr/>
          <p:nvPr/>
        </p:nvPicPr>
        <p:blipFill>
          <a:blip r:embed="rId1"/>
          <a:stretch/>
        </p:blipFill>
        <p:spPr>
          <a:xfrm>
            <a:off x="342000" y="1428840"/>
            <a:ext cx="8610120" cy="244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304920" y="4752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chemeClr val="dk2"/>
                </a:solidFill>
                <a:latin typeface="IBM Plex Mono"/>
                <a:ea typeface="IBM Plex Mono"/>
              </a:rPr>
              <a:t>Task 2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Rectangle 6"/>
          <p:cNvSpPr/>
          <p:nvPr/>
        </p:nvSpPr>
        <p:spPr>
          <a:xfrm>
            <a:off x="304920" y="1047600"/>
            <a:ext cx="7695720" cy="158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vi-VN" sz="1400" spc="-1" strike="noStrike">
                <a:solidFill>
                  <a:srgbClr val="000000"/>
                </a:solidFill>
                <a:latin typeface="Arial"/>
                <a:ea typeface="Arial"/>
              </a:rPr>
              <a:t>Naći minimalne, maksimalne, srednje vrednosti, standardne devijaciju i ostale statističke parametre zagađenja (CO2, CO, HC, NOx, PMx, noise) ili potrošnje goriva (fuel, electricity) po ulicama (edge/lanes) u određenim vremenskim periodima.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400"/>
            </a:b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6" name="Picture 2" descr=""/>
          <p:cNvPicPr/>
          <p:nvPr/>
        </p:nvPicPr>
        <p:blipFill>
          <a:blip r:embed="rId1"/>
          <a:stretch/>
        </p:blipFill>
        <p:spPr>
          <a:xfrm>
            <a:off x="384120" y="1809720"/>
            <a:ext cx="6527520" cy="2450160"/>
          </a:xfrm>
          <a:prstGeom prst="rect">
            <a:avLst/>
          </a:prstGeom>
          <a:ln w="0">
            <a:noFill/>
          </a:ln>
        </p:spPr>
      </p:pic>
      <p:pic>
        <p:nvPicPr>
          <p:cNvPr id="597" name="Picture 3" descr=""/>
          <p:cNvPicPr/>
          <p:nvPr/>
        </p:nvPicPr>
        <p:blipFill>
          <a:blip r:embed="rId2"/>
          <a:stretch/>
        </p:blipFill>
        <p:spPr>
          <a:xfrm>
            <a:off x="374760" y="4324320"/>
            <a:ext cx="6536880" cy="53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title"/>
          </p:nvPr>
        </p:nvSpPr>
        <p:spPr>
          <a:xfrm>
            <a:off x="304920" y="4752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chemeClr val="dk2"/>
                </a:solidFill>
                <a:latin typeface="IBM Plex Mono"/>
                <a:ea typeface="IBM Plex Mono"/>
              </a:rPr>
              <a:t>Task 2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Rectangle 6"/>
          <p:cNvSpPr/>
          <p:nvPr/>
        </p:nvSpPr>
        <p:spPr>
          <a:xfrm>
            <a:off x="304920" y="1047600"/>
            <a:ext cx="769572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400"/>
            </a:b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0" name="Picture 2" descr=""/>
          <p:cNvPicPr/>
          <p:nvPr/>
        </p:nvPicPr>
        <p:blipFill>
          <a:blip r:embed="rId1"/>
          <a:stretch/>
        </p:blipFill>
        <p:spPr>
          <a:xfrm>
            <a:off x="457200" y="1200240"/>
            <a:ext cx="5790960" cy="286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304920" y="4752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chemeClr val="dk2"/>
                </a:solidFill>
                <a:latin typeface="IBM Plex Mono"/>
                <a:ea typeface="IBM Plex Mono"/>
              </a:rPr>
              <a:t>Main deo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Rectangle 6"/>
          <p:cNvSpPr/>
          <p:nvPr/>
        </p:nvSpPr>
        <p:spPr>
          <a:xfrm>
            <a:off x="304920" y="1047600"/>
            <a:ext cx="769572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400"/>
            </a:b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3" name="Picture 2" descr=""/>
          <p:cNvPicPr/>
          <p:nvPr/>
        </p:nvPicPr>
        <p:blipFill>
          <a:blip r:embed="rId1"/>
          <a:stretch/>
        </p:blipFill>
        <p:spPr>
          <a:xfrm>
            <a:off x="76320" y="1352520"/>
            <a:ext cx="4590360" cy="2962800"/>
          </a:xfrm>
          <a:prstGeom prst="rect">
            <a:avLst/>
          </a:prstGeom>
          <a:ln w="0">
            <a:noFill/>
          </a:ln>
        </p:spPr>
      </p:pic>
      <p:pic>
        <p:nvPicPr>
          <p:cNvPr id="604" name="Picture 3" descr=""/>
          <p:cNvPicPr/>
          <p:nvPr/>
        </p:nvPicPr>
        <p:blipFill>
          <a:blip r:embed="rId2"/>
          <a:stretch/>
        </p:blipFill>
        <p:spPr>
          <a:xfrm>
            <a:off x="4724280" y="1352520"/>
            <a:ext cx="4274280" cy="296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720000" y="1025640"/>
            <a:ext cx="1702080" cy="99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6200" spc="-1" strike="noStrike">
                <a:solidFill>
                  <a:schemeClr val="dk2"/>
                </a:solidFill>
                <a:latin typeface="Poppins"/>
                <a:ea typeface="Poppins"/>
              </a:rPr>
              <a:t>04</a:t>
            </a:r>
            <a:endParaRPr b="0" lang="en-US" sz="6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 type="subTitle"/>
          </p:nvPr>
        </p:nvSpPr>
        <p:spPr>
          <a:xfrm>
            <a:off x="720000" y="3252240"/>
            <a:ext cx="559764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buNone/>
            </a:pPr>
            <a:endParaRPr b="0" lang="en-US" sz="1400" spc="-1" strike="noStrike">
              <a:solidFill>
                <a:schemeClr val="dk1"/>
              </a:solidFill>
              <a:latin typeface="Poppins"/>
              <a:ea typeface="Poppins"/>
            </a:endParaRPr>
          </a:p>
        </p:txBody>
      </p:sp>
      <p:grpSp>
        <p:nvGrpSpPr>
          <p:cNvPr id="607" name="Google Shape;1486;p38"/>
          <p:cNvGrpSpPr/>
          <p:nvPr/>
        </p:nvGrpSpPr>
        <p:grpSpPr>
          <a:xfrm>
            <a:off x="-374400" y="3354480"/>
            <a:ext cx="3922200" cy="2969640"/>
            <a:chOff x="-374400" y="3354480"/>
            <a:chExt cx="3922200" cy="2969640"/>
          </a:xfrm>
        </p:grpSpPr>
        <p:pic>
          <p:nvPicPr>
            <p:cNvPr id="608" name="Google Shape;1487;p38" descr=""/>
            <p:cNvPicPr/>
            <p:nvPr/>
          </p:nvPicPr>
          <p:blipFill>
            <a:blip r:embed="rId1"/>
            <a:srcRect l="16959" t="24713" r="7122" b="26173"/>
            <a:stretch/>
          </p:blipFill>
          <p:spPr>
            <a:xfrm>
              <a:off x="-374400" y="3354480"/>
              <a:ext cx="3890880" cy="296964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609" name="Google Shape;1488;p38"/>
            <p:cNvGrpSpPr/>
            <p:nvPr/>
          </p:nvGrpSpPr>
          <p:grpSpPr>
            <a:xfrm>
              <a:off x="1853640" y="4445640"/>
              <a:ext cx="1694160" cy="1359720"/>
              <a:chOff x="1853640" y="4445640"/>
              <a:chExt cx="1694160" cy="1359720"/>
            </a:xfrm>
          </p:grpSpPr>
          <p:sp>
            <p:nvSpPr>
              <p:cNvPr id="610" name="Google Shape;1489;p38"/>
              <p:cNvSpPr/>
              <p:nvPr/>
            </p:nvSpPr>
            <p:spPr>
              <a:xfrm>
                <a:off x="2287440" y="4713840"/>
                <a:ext cx="1260360" cy="1091520"/>
              </a:xfrm>
              <a:custGeom>
                <a:avLst/>
                <a:gdLst>
                  <a:gd name="textAreaLeft" fmla="*/ 0 w 1260360"/>
                  <a:gd name="textAreaRight" fmla="*/ 1260720 w 1260360"/>
                  <a:gd name="textAreaTop" fmla="*/ 0 h 1091520"/>
                  <a:gd name="textAreaBottom" fmla="*/ 1091880 h 1091520"/>
                </a:gdLst>
                <a:ah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000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11" name="Google Shape;1490;p38"/>
              <p:cNvSpPr/>
              <p:nvPr/>
            </p:nvSpPr>
            <p:spPr>
              <a:xfrm>
                <a:off x="2264040" y="4445640"/>
                <a:ext cx="900360" cy="779760"/>
              </a:xfrm>
              <a:custGeom>
                <a:avLst/>
                <a:gdLst>
                  <a:gd name="textAreaLeft" fmla="*/ 0 w 900360"/>
                  <a:gd name="textAreaRight" fmla="*/ 900720 w 900360"/>
                  <a:gd name="textAreaTop" fmla="*/ 0 h 779760"/>
                  <a:gd name="textAreaBottom" fmla="*/ 780120 h 779760"/>
                </a:gdLst>
                <a:ah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000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12" name="Google Shape;1491;p38"/>
              <p:cNvSpPr/>
              <p:nvPr/>
            </p:nvSpPr>
            <p:spPr>
              <a:xfrm>
                <a:off x="1853640" y="4713840"/>
                <a:ext cx="900360" cy="779760"/>
              </a:xfrm>
              <a:custGeom>
                <a:avLst/>
                <a:gdLst>
                  <a:gd name="textAreaLeft" fmla="*/ 0 w 900360"/>
                  <a:gd name="textAreaRight" fmla="*/ 900720 w 900360"/>
                  <a:gd name="textAreaTop" fmla="*/ 0 h 779760"/>
                  <a:gd name="textAreaBottom" fmla="*/ 780120 h 779760"/>
                </a:gdLst>
                <a:ah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000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sp>
        <p:nvSpPr>
          <p:cNvPr id="613" name="PlaceHolder 3"/>
          <p:cNvSpPr>
            <a:spLocks noGrp="1"/>
          </p:cNvSpPr>
          <p:nvPr>
            <p:ph type="title"/>
          </p:nvPr>
        </p:nvSpPr>
        <p:spPr>
          <a:xfrm>
            <a:off x="720000" y="2079360"/>
            <a:ext cx="5909040" cy="8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5000" spc="-1" strike="noStrike">
                <a:solidFill>
                  <a:schemeClr val="dk2"/>
                </a:solidFill>
                <a:latin typeface="IBM Plex Mono"/>
                <a:ea typeface="IBM Plex Mono"/>
              </a:rPr>
              <a:t>Rezultati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14" name="Google Shape;1493;p38"/>
          <p:cNvGrpSpPr/>
          <p:nvPr/>
        </p:nvGrpSpPr>
        <p:grpSpPr>
          <a:xfrm>
            <a:off x="6487560" y="-1301040"/>
            <a:ext cx="4267800" cy="6665400"/>
            <a:chOff x="6487560" y="-1301040"/>
            <a:chExt cx="4267800" cy="6665400"/>
          </a:xfrm>
        </p:grpSpPr>
        <p:sp>
          <p:nvSpPr>
            <p:cNvPr id="615" name="Google Shape;1494;p38"/>
            <p:cNvSpPr/>
            <p:nvPr/>
          </p:nvSpPr>
          <p:spPr>
            <a:xfrm>
              <a:off x="6727680" y="103320"/>
              <a:ext cx="4006080" cy="4748760"/>
            </a:xfrm>
            <a:custGeom>
              <a:avLst/>
              <a:gdLst>
                <a:gd name="textAreaLeft" fmla="*/ 0 w 4006080"/>
                <a:gd name="textAreaRight" fmla="*/ 4006440 w 4006080"/>
                <a:gd name="textAreaTop" fmla="*/ 0 h 4748760"/>
                <a:gd name="textAreaBottom" fmla="*/ 4749120 h 4748760"/>
              </a:gdLst>
              <a:ahLst/>
              <a:rect l="textAreaLeft" t="textAreaTop" r="textAreaRight" b="textAreaBottom"/>
              <a:pathLst>
                <a:path w="97678" h="115794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6" name="Google Shape;1495;p38"/>
            <p:cNvSpPr/>
            <p:nvPr/>
          </p:nvSpPr>
          <p:spPr>
            <a:xfrm>
              <a:off x="7070400" y="81360"/>
              <a:ext cx="2925000" cy="3057480"/>
            </a:xfrm>
            <a:custGeom>
              <a:avLst/>
              <a:gdLst>
                <a:gd name="textAreaLeft" fmla="*/ 0 w 2925000"/>
                <a:gd name="textAreaRight" fmla="*/ 2925360 w 2925000"/>
                <a:gd name="textAreaTop" fmla="*/ 0 h 3057480"/>
                <a:gd name="textAreaBottom" fmla="*/ 3057840 h 3057480"/>
              </a:gdLst>
              <a:ahLst/>
              <a:rect l="textAreaLeft" t="textAreaTop" r="textAreaRight" b="textAreaBottom"/>
              <a:pathLst>
                <a:path w="71320" h="7455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7" name="Google Shape;1496;p38"/>
            <p:cNvSpPr/>
            <p:nvPr/>
          </p:nvSpPr>
          <p:spPr>
            <a:xfrm>
              <a:off x="7602480" y="245520"/>
              <a:ext cx="3152880" cy="5118840"/>
            </a:xfrm>
            <a:custGeom>
              <a:avLst/>
              <a:gdLst>
                <a:gd name="textAreaLeft" fmla="*/ 0 w 3152880"/>
                <a:gd name="textAreaRight" fmla="*/ 3153240 w 3152880"/>
                <a:gd name="textAreaTop" fmla="*/ 0 h 5118840"/>
                <a:gd name="textAreaBottom" fmla="*/ 5119200 h 5118840"/>
              </a:gdLst>
              <a:ah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8" name="Google Shape;1497;p38"/>
            <p:cNvSpPr/>
            <p:nvPr/>
          </p:nvSpPr>
          <p:spPr>
            <a:xfrm>
              <a:off x="7235280" y="622440"/>
              <a:ext cx="1860120" cy="4595040"/>
            </a:xfrm>
            <a:custGeom>
              <a:avLst/>
              <a:gdLst>
                <a:gd name="textAreaLeft" fmla="*/ 0 w 1860120"/>
                <a:gd name="textAreaRight" fmla="*/ 1860480 w 1860120"/>
                <a:gd name="textAreaTop" fmla="*/ 0 h 4595040"/>
                <a:gd name="textAreaBottom" fmla="*/ 4595400 h 4595040"/>
              </a:gdLst>
              <a:ahLst/>
              <a:rect l="textAreaLeft" t="textAreaTop" r="textAreaRight" b="textAreaBottom"/>
              <a:pathLst>
                <a:path w="23937" h="5626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9" name="Google Shape;1498;p38"/>
            <p:cNvSpPr/>
            <p:nvPr/>
          </p:nvSpPr>
          <p:spPr>
            <a:xfrm>
              <a:off x="6933240" y="621360"/>
              <a:ext cx="1860120" cy="4595040"/>
            </a:xfrm>
            <a:custGeom>
              <a:avLst/>
              <a:gdLst>
                <a:gd name="textAreaLeft" fmla="*/ 0 w 1860120"/>
                <a:gd name="textAreaRight" fmla="*/ 1860480 w 1860120"/>
                <a:gd name="textAreaTop" fmla="*/ 0 h 4595040"/>
                <a:gd name="textAreaBottom" fmla="*/ 4595400 h 4595040"/>
              </a:gdLst>
              <a:ahLst/>
              <a:rect l="textAreaLeft" t="textAreaTop" r="textAreaRight" b="textAreaBottom"/>
              <a:pathLst>
                <a:path w="23937" h="5626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pic>
          <p:nvPicPr>
            <p:cNvPr id="620" name="Google Shape;1499;p38" descr=""/>
            <p:cNvPicPr/>
            <p:nvPr/>
          </p:nvPicPr>
          <p:blipFill>
            <a:blip r:embed="rId2"/>
            <a:srcRect l="16959" t="24713" r="7122" b="26173"/>
            <a:stretch/>
          </p:blipFill>
          <p:spPr>
            <a:xfrm>
              <a:off x="6487560" y="-1301040"/>
              <a:ext cx="4198320" cy="320400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621" name="Google Shape;1500;p38"/>
            <p:cNvGrpSpPr/>
            <p:nvPr/>
          </p:nvGrpSpPr>
          <p:grpSpPr>
            <a:xfrm>
              <a:off x="8232840" y="4254480"/>
              <a:ext cx="708120" cy="707760"/>
              <a:chOff x="8232840" y="4254480"/>
              <a:chExt cx="708120" cy="707760"/>
            </a:xfrm>
          </p:grpSpPr>
          <p:sp>
            <p:nvSpPr>
              <p:cNvPr id="622" name="Google Shape;1501;p38"/>
              <p:cNvSpPr/>
              <p:nvPr/>
            </p:nvSpPr>
            <p:spPr>
              <a:xfrm rot="5400000">
                <a:off x="8691480" y="4254480"/>
                <a:ext cx="249480" cy="24948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49480"/>
                  <a:gd name="textAreaBottom" fmla="*/ 249840 h 249480"/>
                </a:gdLst>
                <a:ah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23" name="Google Shape;1502;p38"/>
              <p:cNvSpPr/>
              <p:nvPr/>
            </p:nvSpPr>
            <p:spPr>
              <a:xfrm rot="5400000">
                <a:off x="8615160" y="4330800"/>
                <a:ext cx="249480" cy="24948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49480"/>
                  <a:gd name="textAreaBottom" fmla="*/ 249840 h 249480"/>
                </a:gdLst>
                <a:ahLst/>
                <a:rect l="textAreaLeft" t="textAreaTop" r="textAreaRight" b="textAreaBottom"/>
                <a:pathLst>
                  <a:path w="9996" h="9995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24" name="Google Shape;1503;p38"/>
              <p:cNvSpPr/>
              <p:nvPr/>
            </p:nvSpPr>
            <p:spPr>
              <a:xfrm rot="5400000">
                <a:off x="8538840" y="4407120"/>
                <a:ext cx="249480" cy="24948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49480"/>
                  <a:gd name="textAreaBottom" fmla="*/ 249840 h 249480"/>
                </a:gdLst>
                <a:ahLst/>
                <a:rect l="textAreaLeft" t="textAreaTop" r="textAreaRight" b="textAreaBottom"/>
                <a:pathLst>
                  <a:path w="9996" h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25" name="Google Shape;1504;p38"/>
              <p:cNvSpPr/>
              <p:nvPr/>
            </p:nvSpPr>
            <p:spPr>
              <a:xfrm rot="5400000">
                <a:off x="8462160" y="4483440"/>
                <a:ext cx="249480" cy="24912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49120"/>
                  <a:gd name="textAreaBottom" fmla="*/ 249480 h 249120"/>
                </a:gdLst>
                <a:ahLst/>
                <a:rect l="textAreaLeft" t="textAreaTop" r="textAreaRight" b="textAreaBottom"/>
                <a:pathLst>
                  <a:path w="9995" h="9981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26" name="Google Shape;1505;p38"/>
              <p:cNvSpPr/>
              <p:nvPr/>
            </p:nvSpPr>
            <p:spPr>
              <a:xfrm rot="5400000">
                <a:off x="8385840" y="4560120"/>
                <a:ext cx="249480" cy="24948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49480"/>
                  <a:gd name="textAreaBottom" fmla="*/ 249840 h 249480"/>
                </a:gdLst>
                <a:ahLst/>
                <a:rect l="textAreaLeft" t="textAreaTop" r="textAreaRight" b="textAreaBottom"/>
                <a:pathLst>
                  <a:path w="9996" h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27" name="Google Shape;1506;p38"/>
              <p:cNvSpPr/>
              <p:nvPr/>
            </p:nvSpPr>
            <p:spPr>
              <a:xfrm rot="5400000">
                <a:off x="8309520" y="4636800"/>
                <a:ext cx="249120" cy="249120"/>
              </a:xfrm>
              <a:custGeom>
                <a:avLst/>
                <a:gdLst>
                  <a:gd name="textAreaLeft" fmla="*/ 0 w 249120"/>
                  <a:gd name="textAreaRight" fmla="*/ 249480 w 249120"/>
                  <a:gd name="textAreaTop" fmla="*/ 0 h 249120"/>
                  <a:gd name="textAreaBottom" fmla="*/ 249480 h 249120"/>
                </a:gdLst>
                <a:ahLst/>
                <a:rect l="textAreaLeft" t="textAreaTop" r="textAreaRight" b="textAreaBottom"/>
                <a:pathLst>
                  <a:path w="9980" h="9981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28" name="Google Shape;1507;p38"/>
              <p:cNvSpPr/>
              <p:nvPr/>
            </p:nvSpPr>
            <p:spPr>
              <a:xfrm rot="5400000">
                <a:off x="8232840" y="4712760"/>
                <a:ext cx="249480" cy="24948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49480"/>
                  <a:gd name="textAreaBottom" fmla="*/ 249840 h 249480"/>
                </a:gdLst>
                <a:ah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629" name="Google Shape;1508;p38"/>
            <p:cNvGrpSpPr/>
            <p:nvPr/>
          </p:nvGrpSpPr>
          <p:grpSpPr>
            <a:xfrm>
              <a:off x="8999280" y="3354480"/>
              <a:ext cx="457920" cy="457200"/>
              <a:chOff x="8999280" y="3354480"/>
              <a:chExt cx="457920" cy="457200"/>
            </a:xfrm>
          </p:grpSpPr>
          <p:sp>
            <p:nvSpPr>
              <p:cNvPr id="630" name="Google Shape;1509;p38"/>
              <p:cNvSpPr/>
              <p:nvPr/>
            </p:nvSpPr>
            <p:spPr>
              <a:xfrm rot="5400000">
                <a:off x="9295920" y="3354480"/>
                <a:ext cx="161280" cy="161280"/>
              </a:xfrm>
              <a:custGeom>
                <a:avLst/>
                <a:gdLst>
                  <a:gd name="textAreaLeft" fmla="*/ 0 w 161280"/>
                  <a:gd name="textAreaRight" fmla="*/ 161640 w 161280"/>
                  <a:gd name="textAreaTop" fmla="*/ 0 h 161280"/>
                  <a:gd name="textAreaBottom" fmla="*/ 161640 h 161280"/>
                </a:gdLst>
                <a:ah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0640" bIns="80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1" name="Google Shape;1510;p38"/>
              <p:cNvSpPr/>
              <p:nvPr/>
            </p:nvSpPr>
            <p:spPr>
              <a:xfrm rot="5400000">
                <a:off x="9246600" y="3403440"/>
                <a:ext cx="161280" cy="161280"/>
              </a:xfrm>
              <a:custGeom>
                <a:avLst/>
                <a:gdLst>
                  <a:gd name="textAreaLeft" fmla="*/ 0 w 161280"/>
                  <a:gd name="textAreaRight" fmla="*/ 161640 w 161280"/>
                  <a:gd name="textAreaTop" fmla="*/ 0 h 161280"/>
                  <a:gd name="textAreaBottom" fmla="*/ 161640 h 161280"/>
                </a:gdLst>
                <a:ahLst/>
                <a:rect l="textAreaLeft" t="textAreaTop" r="textAreaRight" b="textAreaBottom"/>
                <a:pathLst>
                  <a:path w="9996" h="9995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0640" bIns="80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2" name="Google Shape;1511;p38"/>
              <p:cNvSpPr/>
              <p:nvPr/>
            </p:nvSpPr>
            <p:spPr>
              <a:xfrm rot="5400000">
                <a:off x="9197280" y="3453120"/>
                <a:ext cx="161280" cy="161280"/>
              </a:xfrm>
              <a:custGeom>
                <a:avLst/>
                <a:gdLst>
                  <a:gd name="textAreaLeft" fmla="*/ 0 w 161280"/>
                  <a:gd name="textAreaRight" fmla="*/ 161640 w 161280"/>
                  <a:gd name="textAreaTop" fmla="*/ 0 h 161280"/>
                  <a:gd name="textAreaBottom" fmla="*/ 161640 h 161280"/>
                </a:gdLst>
                <a:ahLst/>
                <a:rect l="textAreaLeft" t="textAreaTop" r="textAreaRight" b="textAreaBottom"/>
                <a:pathLst>
                  <a:path w="9996" h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0640" bIns="80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3" name="Google Shape;1512;p38"/>
              <p:cNvSpPr/>
              <p:nvPr/>
            </p:nvSpPr>
            <p:spPr>
              <a:xfrm rot="5400000">
                <a:off x="9147600" y="3502440"/>
                <a:ext cx="161280" cy="160920"/>
              </a:xfrm>
              <a:custGeom>
                <a:avLst/>
                <a:gdLst>
                  <a:gd name="textAreaLeft" fmla="*/ 0 w 161280"/>
                  <a:gd name="textAreaRight" fmla="*/ 161640 w 161280"/>
                  <a:gd name="textAreaTop" fmla="*/ 0 h 160920"/>
                  <a:gd name="textAreaBottom" fmla="*/ 161280 h 160920"/>
                </a:gdLst>
                <a:ahLst/>
                <a:rect l="textAreaLeft" t="textAreaTop" r="textAreaRight" b="textAreaBottom"/>
                <a:pathLst>
                  <a:path w="9995" h="9981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0640" bIns="80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4" name="Google Shape;1513;p38"/>
              <p:cNvSpPr/>
              <p:nvPr/>
            </p:nvSpPr>
            <p:spPr>
              <a:xfrm rot="5400000">
                <a:off x="9098280" y="3551760"/>
                <a:ext cx="161280" cy="161280"/>
              </a:xfrm>
              <a:custGeom>
                <a:avLst/>
                <a:gdLst>
                  <a:gd name="textAreaLeft" fmla="*/ 0 w 161280"/>
                  <a:gd name="textAreaRight" fmla="*/ 161640 w 161280"/>
                  <a:gd name="textAreaTop" fmla="*/ 0 h 161280"/>
                  <a:gd name="textAreaBottom" fmla="*/ 161640 h 161280"/>
                </a:gdLst>
                <a:ahLst/>
                <a:rect l="textAreaLeft" t="textAreaTop" r="textAreaRight" b="textAreaBottom"/>
                <a:pathLst>
                  <a:path w="9996" h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0640" bIns="80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5" name="Google Shape;1514;p38"/>
              <p:cNvSpPr/>
              <p:nvPr/>
            </p:nvSpPr>
            <p:spPr>
              <a:xfrm rot="5400000">
                <a:off x="9048960" y="3601440"/>
                <a:ext cx="160920" cy="160920"/>
              </a:xfrm>
              <a:custGeom>
                <a:avLst/>
                <a:gdLst>
                  <a:gd name="textAreaLeft" fmla="*/ 0 w 160920"/>
                  <a:gd name="textAreaRight" fmla="*/ 161280 w 160920"/>
                  <a:gd name="textAreaTop" fmla="*/ 0 h 160920"/>
                  <a:gd name="textAreaBottom" fmla="*/ 161280 h 160920"/>
                </a:gdLst>
                <a:ahLst/>
                <a:rect l="textAreaLeft" t="textAreaTop" r="textAreaRight" b="textAreaBottom"/>
                <a:pathLst>
                  <a:path w="9980" h="9981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0640" bIns="80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6" name="Google Shape;1515;p38"/>
              <p:cNvSpPr/>
              <p:nvPr/>
            </p:nvSpPr>
            <p:spPr>
              <a:xfrm rot="5400000">
                <a:off x="8999280" y="3650400"/>
                <a:ext cx="161280" cy="161280"/>
              </a:xfrm>
              <a:custGeom>
                <a:avLst/>
                <a:gdLst>
                  <a:gd name="textAreaLeft" fmla="*/ 0 w 161280"/>
                  <a:gd name="textAreaRight" fmla="*/ 161640 w 161280"/>
                  <a:gd name="textAreaTop" fmla="*/ 0 h 161280"/>
                  <a:gd name="textAreaBottom" fmla="*/ 161640 h 161280"/>
                </a:gdLst>
                <a:ah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0640" bIns="80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637" name="Google Shape;1516;p38"/>
            <p:cNvGrpSpPr/>
            <p:nvPr/>
          </p:nvGrpSpPr>
          <p:grpSpPr>
            <a:xfrm>
              <a:off x="8146800" y="539640"/>
              <a:ext cx="207720" cy="207720"/>
              <a:chOff x="8146800" y="539640"/>
              <a:chExt cx="207720" cy="207720"/>
            </a:xfrm>
          </p:grpSpPr>
          <p:sp>
            <p:nvSpPr>
              <p:cNvPr id="638" name="Google Shape;1517;p38"/>
              <p:cNvSpPr/>
              <p:nvPr/>
            </p:nvSpPr>
            <p:spPr>
              <a:xfrm>
                <a:off x="8146800" y="539640"/>
                <a:ext cx="207720" cy="20772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3440" bIns="73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9" name="Google Shape;1518;p38"/>
              <p:cNvSpPr/>
              <p:nvPr/>
            </p:nvSpPr>
            <p:spPr>
              <a:xfrm>
                <a:off x="8175960" y="568800"/>
                <a:ext cx="149040" cy="149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2920" bIns="52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640" name="Google Shape;1519;p38"/>
            <p:cNvGrpSpPr/>
            <p:nvPr/>
          </p:nvGrpSpPr>
          <p:grpSpPr>
            <a:xfrm>
              <a:off x="7554240" y="2467800"/>
              <a:ext cx="207720" cy="207720"/>
              <a:chOff x="7554240" y="2467800"/>
              <a:chExt cx="207720" cy="207720"/>
            </a:xfrm>
          </p:grpSpPr>
          <p:sp>
            <p:nvSpPr>
              <p:cNvPr id="641" name="Google Shape;1520;p38"/>
              <p:cNvSpPr/>
              <p:nvPr/>
            </p:nvSpPr>
            <p:spPr>
              <a:xfrm>
                <a:off x="7554240" y="2467800"/>
                <a:ext cx="207720" cy="20772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3440" bIns="73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2" name="Google Shape;1521;p38"/>
              <p:cNvSpPr/>
              <p:nvPr/>
            </p:nvSpPr>
            <p:spPr>
              <a:xfrm>
                <a:off x="7583760" y="2496960"/>
                <a:ext cx="149040" cy="149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2920" bIns="52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643" name="Google Shape;1522;p38"/>
            <p:cNvSpPr/>
            <p:nvPr/>
          </p:nvSpPr>
          <p:spPr>
            <a:xfrm>
              <a:off x="7454520" y="4164120"/>
              <a:ext cx="147600" cy="147600"/>
            </a:xfrm>
            <a:prstGeom prst="ellipse">
              <a:avLst/>
            </a:pr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2200" bIns="52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644" name="Google Shape;1523;p38"/>
          <p:cNvGrpSpPr/>
          <p:nvPr/>
        </p:nvGrpSpPr>
        <p:grpSpPr>
          <a:xfrm>
            <a:off x="676440" y="3220200"/>
            <a:ext cx="4559040" cy="133920"/>
            <a:chOff x="676440" y="3220200"/>
            <a:chExt cx="4559040" cy="133920"/>
          </a:xfrm>
        </p:grpSpPr>
        <p:sp>
          <p:nvSpPr>
            <p:cNvPr id="645" name="Google Shape;1524;p38"/>
            <p:cNvSpPr/>
            <p:nvPr/>
          </p:nvSpPr>
          <p:spPr>
            <a:xfrm>
              <a:off x="5101560" y="3220200"/>
              <a:ext cx="133920" cy="133920"/>
            </a:xfrm>
            <a:prstGeom prst="ellipse">
              <a:avLst/>
            </a:prstGeom>
            <a:noFill/>
            <a:ln w="9525">
              <a:solidFill>
                <a:srgbClr val="0c0a9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47520" bIns="47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cxnSp>
          <p:nvCxnSpPr>
            <p:cNvPr id="646" name="Google Shape;1525;p38"/>
            <p:cNvCxnSpPr/>
            <p:nvPr/>
          </p:nvCxnSpPr>
          <p:spPr>
            <a:xfrm>
              <a:off x="676440" y="3287160"/>
              <a:ext cx="4463280" cy="360"/>
            </a:xfrm>
            <a:prstGeom prst="straightConnector1">
              <a:avLst/>
            </a:prstGeom>
            <a:ln w="9525">
              <a:solidFill>
                <a:srgbClr val="0c0a9e"/>
              </a:solidFill>
              <a:round/>
            </a:ln>
          </p:spPr>
        </p:cxnSp>
        <p:sp>
          <p:nvSpPr>
            <p:cNvPr id="647" name="Google Shape;1526;p38"/>
            <p:cNvSpPr/>
            <p:nvPr/>
          </p:nvSpPr>
          <p:spPr>
            <a:xfrm>
              <a:off x="5131440" y="3250440"/>
              <a:ext cx="73440" cy="7344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title"/>
          </p:nvPr>
        </p:nvSpPr>
        <p:spPr>
          <a:xfrm>
            <a:off x="304920" y="4752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chemeClr val="dk2"/>
                </a:solidFill>
                <a:latin typeface="IBM Plex Mono"/>
                <a:ea typeface="IBM Plex Mono"/>
              </a:rPr>
              <a:t>Task 1 – klaster kontejnera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Rectangle 6"/>
          <p:cNvSpPr/>
          <p:nvPr/>
        </p:nvSpPr>
        <p:spPr>
          <a:xfrm>
            <a:off x="152280" y="1123920"/>
            <a:ext cx="8381520" cy="13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en-US" sz="1400" spc="-1" strike="noStrike">
                <a:solidFill>
                  <a:schemeClr val="lt2"/>
                </a:solidFill>
                <a:latin typeface="C059"/>
                <a:ea typeface="DejaVu Sans"/>
              </a:rPr>
              <a:t>Argumenti: indikator taska,adresa podataka na HDFS,geo koordinate mesta,blizina,vremenski period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400"/>
            </a:b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0" name="Picture 1" descr=""/>
          <p:cNvPicPr/>
          <p:nvPr/>
        </p:nvPicPr>
        <p:blipFill>
          <a:blip r:embed="rId1"/>
          <a:stretch/>
        </p:blipFill>
        <p:spPr>
          <a:xfrm>
            <a:off x="533520" y="1417320"/>
            <a:ext cx="7314840" cy="925920"/>
          </a:xfrm>
          <a:prstGeom prst="rect">
            <a:avLst/>
          </a:prstGeom>
          <a:ln w="0">
            <a:noFill/>
          </a:ln>
        </p:spPr>
      </p:pic>
      <p:pic>
        <p:nvPicPr>
          <p:cNvPr id="651" name="" descr=""/>
          <p:cNvPicPr/>
          <p:nvPr/>
        </p:nvPicPr>
        <p:blipFill>
          <a:blip r:embed="rId2"/>
          <a:stretch/>
        </p:blipFill>
        <p:spPr>
          <a:xfrm>
            <a:off x="1828800" y="2338920"/>
            <a:ext cx="4572000" cy="269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title"/>
          </p:nvPr>
        </p:nvSpPr>
        <p:spPr>
          <a:xfrm>
            <a:off x="304920" y="4752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chemeClr val="dk2"/>
                </a:solidFill>
                <a:latin typeface="IBM Plex Mono"/>
                <a:ea typeface="IBM Plex Mono"/>
              </a:rPr>
              <a:t>Pracenje rada spark aplikacije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Rectangle 6"/>
          <p:cNvSpPr/>
          <p:nvPr/>
        </p:nvSpPr>
        <p:spPr>
          <a:xfrm>
            <a:off x="152280" y="1123920"/>
            <a:ext cx="838152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400"/>
            </a:b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4" name="Picture 2" descr="C:\Users\User\Desktop\Master studije\Sistemi za obradu i analizu velike količine podataka\Slike prezentacija\9.jpg"/>
          <p:cNvPicPr/>
          <p:nvPr/>
        </p:nvPicPr>
        <p:blipFill>
          <a:blip r:embed="rId1"/>
          <a:stretch/>
        </p:blipFill>
        <p:spPr>
          <a:xfrm>
            <a:off x="443160" y="1131120"/>
            <a:ext cx="8000640" cy="323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304920" y="475200"/>
            <a:ext cx="88387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chemeClr val="dk2"/>
                </a:solidFill>
                <a:latin typeface="IBM Plex Mono"/>
                <a:ea typeface="IBM Plex Mono"/>
              </a:rPr>
              <a:t>Task 1 – filter za tip vozila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Rectangle 2"/>
          <p:cNvSpPr/>
          <p:nvPr/>
        </p:nvSpPr>
        <p:spPr>
          <a:xfrm>
            <a:off x="173160" y="1047600"/>
            <a:ext cx="891504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en-US" sz="1400" spc="-1" strike="noStrike">
                <a:solidFill>
                  <a:schemeClr val="lt2"/>
                </a:solidFill>
                <a:latin typeface="C059"/>
                <a:ea typeface="DejaVu Sans"/>
              </a:rPr>
              <a:t>Argumenti: indikator taska,adresa podataka na HDFS,geo koordinate mesta,blizina,vremenski period,tip vozila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7" name="Picture 3" descr=""/>
          <p:cNvPicPr/>
          <p:nvPr/>
        </p:nvPicPr>
        <p:blipFill>
          <a:blip r:embed="rId1"/>
          <a:stretch/>
        </p:blipFill>
        <p:spPr>
          <a:xfrm>
            <a:off x="96840" y="1355400"/>
            <a:ext cx="8991360" cy="883440"/>
          </a:xfrm>
          <a:prstGeom prst="rect">
            <a:avLst/>
          </a:prstGeom>
          <a:ln w="0">
            <a:noFill/>
          </a:ln>
        </p:spPr>
      </p:pic>
      <p:pic>
        <p:nvPicPr>
          <p:cNvPr id="658" name="" descr=""/>
          <p:cNvPicPr/>
          <p:nvPr/>
        </p:nvPicPr>
        <p:blipFill>
          <a:blip r:embed="rId2"/>
          <a:stretch/>
        </p:blipFill>
        <p:spPr>
          <a:xfrm>
            <a:off x="228600" y="2286000"/>
            <a:ext cx="8686800" cy="256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title"/>
          </p:nvPr>
        </p:nvSpPr>
        <p:spPr>
          <a:xfrm>
            <a:off x="304920" y="475200"/>
            <a:ext cx="88387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chemeClr val="dk2"/>
                </a:solidFill>
                <a:latin typeface="IBM Plex Mono"/>
                <a:ea typeface="IBM Plex Mono"/>
              </a:rPr>
              <a:t>Task 2 - pollution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Rectangle 2"/>
          <p:cNvSpPr/>
          <p:nvPr/>
        </p:nvSpPr>
        <p:spPr>
          <a:xfrm>
            <a:off x="173160" y="1047600"/>
            <a:ext cx="891504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en-US" sz="1400" spc="-1" strike="noStrike">
                <a:solidFill>
                  <a:schemeClr val="lt2"/>
                </a:solidFill>
                <a:latin typeface="C059"/>
                <a:ea typeface="DejaVu Sans"/>
              </a:rPr>
              <a:t>Argumenti: indikator taska,adresa podataka na HDFS,vremenski period,tip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1" name="Picture 2" descr=""/>
          <p:cNvPicPr/>
          <p:nvPr/>
        </p:nvPicPr>
        <p:blipFill>
          <a:blip r:embed="rId1"/>
          <a:stretch/>
        </p:blipFill>
        <p:spPr>
          <a:xfrm>
            <a:off x="173160" y="1439280"/>
            <a:ext cx="8574480" cy="456840"/>
          </a:xfrm>
          <a:prstGeom prst="rect">
            <a:avLst/>
          </a:prstGeom>
          <a:ln w="0">
            <a:noFill/>
          </a:ln>
        </p:spPr>
      </p:pic>
      <p:pic>
        <p:nvPicPr>
          <p:cNvPr id="662" name="Picture 3" descr=""/>
          <p:cNvPicPr/>
          <p:nvPr/>
        </p:nvPicPr>
        <p:blipFill>
          <a:blip r:embed="rId2"/>
          <a:stretch/>
        </p:blipFill>
        <p:spPr>
          <a:xfrm>
            <a:off x="173160" y="1933920"/>
            <a:ext cx="3952080" cy="3036240"/>
          </a:xfrm>
          <a:prstGeom prst="rect">
            <a:avLst/>
          </a:prstGeom>
          <a:ln w="0">
            <a:noFill/>
          </a:ln>
        </p:spPr>
      </p:pic>
      <p:pic>
        <p:nvPicPr>
          <p:cNvPr id="663" name="Picture 4" descr=""/>
          <p:cNvPicPr/>
          <p:nvPr/>
        </p:nvPicPr>
        <p:blipFill>
          <a:blip r:embed="rId3"/>
          <a:stretch/>
        </p:blipFill>
        <p:spPr>
          <a:xfrm>
            <a:off x="4134240" y="2266920"/>
            <a:ext cx="4937760" cy="231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720000" y="1025640"/>
            <a:ext cx="1702080" cy="99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6200" spc="-1" strike="noStrike">
                <a:solidFill>
                  <a:schemeClr val="dk2"/>
                </a:solidFill>
                <a:latin typeface="Poppins"/>
                <a:ea typeface="Poppins"/>
              </a:rPr>
              <a:t>01</a:t>
            </a:r>
            <a:endParaRPr b="0" lang="en-US" sz="6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subTitle"/>
          </p:nvPr>
        </p:nvSpPr>
        <p:spPr>
          <a:xfrm>
            <a:off x="720000" y="3252240"/>
            <a:ext cx="559764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buNone/>
            </a:pPr>
            <a:endParaRPr b="0" lang="en-US" sz="1400" spc="-1" strike="noStrike">
              <a:solidFill>
                <a:schemeClr val="dk1"/>
              </a:solidFill>
              <a:latin typeface="Poppins"/>
              <a:ea typeface="Poppins"/>
            </a:endParaRPr>
          </a:p>
        </p:txBody>
      </p:sp>
      <p:grpSp>
        <p:nvGrpSpPr>
          <p:cNvPr id="353" name="Google Shape;1486;p38"/>
          <p:cNvGrpSpPr/>
          <p:nvPr/>
        </p:nvGrpSpPr>
        <p:grpSpPr>
          <a:xfrm>
            <a:off x="-374400" y="3354480"/>
            <a:ext cx="3922200" cy="2969640"/>
            <a:chOff x="-374400" y="3354480"/>
            <a:chExt cx="3922200" cy="2969640"/>
          </a:xfrm>
        </p:grpSpPr>
        <p:pic>
          <p:nvPicPr>
            <p:cNvPr id="354" name="Google Shape;1487;p38" descr=""/>
            <p:cNvPicPr/>
            <p:nvPr/>
          </p:nvPicPr>
          <p:blipFill>
            <a:blip r:embed="rId1"/>
            <a:srcRect l="16959" t="24713" r="7122" b="26173"/>
            <a:stretch/>
          </p:blipFill>
          <p:spPr>
            <a:xfrm>
              <a:off x="-374400" y="3354480"/>
              <a:ext cx="3890880" cy="296964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55" name="Google Shape;1488;p38"/>
            <p:cNvGrpSpPr/>
            <p:nvPr/>
          </p:nvGrpSpPr>
          <p:grpSpPr>
            <a:xfrm>
              <a:off x="1853640" y="4445640"/>
              <a:ext cx="1694160" cy="1359720"/>
              <a:chOff x="1853640" y="4445640"/>
              <a:chExt cx="1694160" cy="1359720"/>
            </a:xfrm>
          </p:grpSpPr>
          <p:sp>
            <p:nvSpPr>
              <p:cNvPr id="356" name="Google Shape;1489;p38"/>
              <p:cNvSpPr/>
              <p:nvPr/>
            </p:nvSpPr>
            <p:spPr>
              <a:xfrm>
                <a:off x="2287440" y="4713840"/>
                <a:ext cx="1260360" cy="1091520"/>
              </a:xfrm>
              <a:custGeom>
                <a:avLst/>
                <a:gdLst>
                  <a:gd name="textAreaLeft" fmla="*/ 0 w 1260360"/>
                  <a:gd name="textAreaRight" fmla="*/ 1260720 w 1260360"/>
                  <a:gd name="textAreaTop" fmla="*/ 0 h 1091520"/>
                  <a:gd name="textAreaBottom" fmla="*/ 1091880 h 1091520"/>
                </a:gdLst>
                <a:ah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000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7" name="Google Shape;1490;p38"/>
              <p:cNvSpPr/>
              <p:nvPr/>
            </p:nvSpPr>
            <p:spPr>
              <a:xfrm>
                <a:off x="2264040" y="4445640"/>
                <a:ext cx="900360" cy="779760"/>
              </a:xfrm>
              <a:custGeom>
                <a:avLst/>
                <a:gdLst>
                  <a:gd name="textAreaLeft" fmla="*/ 0 w 900360"/>
                  <a:gd name="textAreaRight" fmla="*/ 900720 w 900360"/>
                  <a:gd name="textAreaTop" fmla="*/ 0 h 779760"/>
                  <a:gd name="textAreaBottom" fmla="*/ 780120 h 779760"/>
                </a:gdLst>
                <a:ah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000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8" name="Google Shape;1491;p38"/>
              <p:cNvSpPr/>
              <p:nvPr/>
            </p:nvSpPr>
            <p:spPr>
              <a:xfrm>
                <a:off x="1853640" y="4713840"/>
                <a:ext cx="900360" cy="779760"/>
              </a:xfrm>
              <a:custGeom>
                <a:avLst/>
                <a:gdLst>
                  <a:gd name="textAreaLeft" fmla="*/ 0 w 900360"/>
                  <a:gd name="textAreaRight" fmla="*/ 900720 w 900360"/>
                  <a:gd name="textAreaTop" fmla="*/ 0 h 779760"/>
                  <a:gd name="textAreaBottom" fmla="*/ 780120 h 779760"/>
                </a:gdLst>
                <a:ah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000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sp>
        <p:nvSpPr>
          <p:cNvPr id="359" name="PlaceHolder 3"/>
          <p:cNvSpPr>
            <a:spLocks noGrp="1"/>
          </p:cNvSpPr>
          <p:nvPr>
            <p:ph type="title"/>
          </p:nvPr>
        </p:nvSpPr>
        <p:spPr>
          <a:xfrm>
            <a:off x="720000" y="2079360"/>
            <a:ext cx="5909040" cy="8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5000" spc="-1" strike="noStrike">
                <a:solidFill>
                  <a:schemeClr val="dk2"/>
                </a:solidFill>
                <a:latin typeface="IBM Plex Mono"/>
                <a:ea typeface="IBM Plex Mono"/>
              </a:rPr>
              <a:t>Generisanje podataka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60" name="Google Shape;1493;p38"/>
          <p:cNvGrpSpPr/>
          <p:nvPr/>
        </p:nvGrpSpPr>
        <p:grpSpPr>
          <a:xfrm>
            <a:off x="6487560" y="-1301040"/>
            <a:ext cx="4267800" cy="6665400"/>
            <a:chOff x="6487560" y="-1301040"/>
            <a:chExt cx="4267800" cy="6665400"/>
          </a:xfrm>
        </p:grpSpPr>
        <p:sp>
          <p:nvSpPr>
            <p:cNvPr id="361" name="Google Shape;1494;p38"/>
            <p:cNvSpPr/>
            <p:nvPr/>
          </p:nvSpPr>
          <p:spPr>
            <a:xfrm>
              <a:off x="6727680" y="103320"/>
              <a:ext cx="4006080" cy="4748760"/>
            </a:xfrm>
            <a:custGeom>
              <a:avLst/>
              <a:gdLst>
                <a:gd name="textAreaLeft" fmla="*/ 0 w 4006080"/>
                <a:gd name="textAreaRight" fmla="*/ 4006440 w 4006080"/>
                <a:gd name="textAreaTop" fmla="*/ 0 h 4748760"/>
                <a:gd name="textAreaBottom" fmla="*/ 4749120 h 4748760"/>
              </a:gdLst>
              <a:ahLst/>
              <a:rect l="textAreaLeft" t="textAreaTop" r="textAreaRight" b="textAreaBottom"/>
              <a:pathLst>
                <a:path w="97678" h="115794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2" name="Google Shape;1495;p38"/>
            <p:cNvSpPr/>
            <p:nvPr/>
          </p:nvSpPr>
          <p:spPr>
            <a:xfrm>
              <a:off x="7070400" y="81360"/>
              <a:ext cx="2925000" cy="3057480"/>
            </a:xfrm>
            <a:custGeom>
              <a:avLst/>
              <a:gdLst>
                <a:gd name="textAreaLeft" fmla="*/ 0 w 2925000"/>
                <a:gd name="textAreaRight" fmla="*/ 2925360 w 2925000"/>
                <a:gd name="textAreaTop" fmla="*/ 0 h 3057480"/>
                <a:gd name="textAreaBottom" fmla="*/ 3057840 h 3057480"/>
              </a:gdLst>
              <a:ahLst/>
              <a:rect l="textAreaLeft" t="textAreaTop" r="textAreaRight" b="textAreaBottom"/>
              <a:pathLst>
                <a:path w="71320" h="7455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3" name="Google Shape;1496;p38"/>
            <p:cNvSpPr/>
            <p:nvPr/>
          </p:nvSpPr>
          <p:spPr>
            <a:xfrm>
              <a:off x="7602480" y="245520"/>
              <a:ext cx="3152880" cy="5118840"/>
            </a:xfrm>
            <a:custGeom>
              <a:avLst/>
              <a:gdLst>
                <a:gd name="textAreaLeft" fmla="*/ 0 w 3152880"/>
                <a:gd name="textAreaRight" fmla="*/ 3153240 w 3152880"/>
                <a:gd name="textAreaTop" fmla="*/ 0 h 5118840"/>
                <a:gd name="textAreaBottom" fmla="*/ 5119200 h 5118840"/>
              </a:gdLst>
              <a:ah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4" name="Google Shape;1497;p38"/>
            <p:cNvSpPr/>
            <p:nvPr/>
          </p:nvSpPr>
          <p:spPr>
            <a:xfrm>
              <a:off x="7235280" y="622440"/>
              <a:ext cx="1860120" cy="4595040"/>
            </a:xfrm>
            <a:custGeom>
              <a:avLst/>
              <a:gdLst>
                <a:gd name="textAreaLeft" fmla="*/ 0 w 1860120"/>
                <a:gd name="textAreaRight" fmla="*/ 1860480 w 1860120"/>
                <a:gd name="textAreaTop" fmla="*/ 0 h 4595040"/>
                <a:gd name="textAreaBottom" fmla="*/ 4595400 h 4595040"/>
              </a:gdLst>
              <a:ahLst/>
              <a:rect l="textAreaLeft" t="textAreaTop" r="textAreaRight" b="textAreaBottom"/>
              <a:pathLst>
                <a:path w="23937" h="5626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5" name="Google Shape;1498;p38"/>
            <p:cNvSpPr/>
            <p:nvPr/>
          </p:nvSpPr>
          <p:spPr>
            <a:xfrm>
              <a:off x="6933240" y="621360"/>
              <a:ext cx="1860120" cy="4595040"/>
            </a:xfrm>
            <a:custGeom>
              <a:avLst/>
              <a:gdLst>
                <a:gd name="textAreaLeft" fmla="*/ 0 w 1860120"/>
                <a:gd name="textAreaRight" fmla="*/ 1860480 w 1860120"/>
                <a:gd name="textAreaTop" fmla="*/ 0 h 4595040"/>
                <a:gd name="textAreaBottom" fmla="*/ 4595400 h 4595040"/>
              </a:gdLst>
              <a:ahLst/>
              <a:rect l="textAreaLeft" t="textAreaTop" r="textAreaRight" b="textAreaBottom"/>
              <a:pathLst>
                <a:path w="23937" h="5626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pic>
          <p:nvPicPr>
            <p:cNvPr id="366" name="Google Shape;1499;p38" descr=""/>
            <p:cNvPicPr/>
            <p:nvPr/>
          </p:nvPicPr>
          <p:blipFill>
            <a:blip r:embed="rId2"/>
            <a:srcRect l="16959" t="24713" r="7122" b="26173"/>
            <a:stretch/>
          </p:blipFill>
          <p:spPr>
            <a:xfrm>
              <a:off x="6487560" y="-1301040"/>
              <a:ext cx="4198320" cy="320400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67" name="Google Shape;1500;p38"/>
            <p:cNvGrpSpPr/>
            <p:nvPr/>
          </p:nvGrpSpPr>
          <p:grpSpPr>
            <a:xfrm>
              <a:off x="8232840" y="4254480"/>
              <a:ext cx="708120" cy="707760"/>
              <a:chOff x="8232840" y="4254480"/>
              <a:chExt cx="708120" cy="707760"/>
            </a:xfrm>
          </p:grpSpPr>
          <p:sp>
            <p:nvSpPr>
              <p:cNvPr id="368" name="Google Shape;1501;p38"/>
              <p:cNvSpPr/>
              <p:nvPr/>
            </p:nvSpPr>
            <p:spPr>
              <a:xfrm rot="5400000">
                <a:off x="8691480" y="4254480"/>
                <a:ext cx="249480" cy="24948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49480"/>
                  <a:gd name="textAreaBottom" fmla="*/ 249840 h 249480"/>
                </a:gdLst>
                <a:ah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69" name="Google Shape;1502;p38"/>
              <p:cNvSpPr/>
              <p:nvPr/>
            </p:nvSpPr>
            <p:spPr>
              <a:xfrm rot="5400000">
                <a:off x="8615160" y="4330800"/>
                <a:ext cx="249480" cy="24948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49480"/>
                  <a:gd name="textAreaBottom" fmla="*/ 249840 h 249480"/>
                </a:gdLst>
                <a:ahLst/>
                <a:rect l="textAreaLeft" t="textAreaTop" r="textAreaRight" b="textAreaBottom"/>
                <a:pathLst>
                  <a:path w="9996" h="9995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0" name="Google Shape;1503;p38"/>
              <p:cNvSpPr/>
              <p:nvPr/>
            </p:nvSpPr>
            <p:spPr>
              <a:xfrm rot="5400000">
                <a:off x="8538840" y="4407120"/>
                <a:ext cx="249480" cy="24948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49480"/>
                  <a:gd name="textAreaBottom" fmla="*/ 249840 h 249480"/>
                </a:gdLst>
                <a:ahLst/>
                <a:rect l="textAreaLeft" t="textAreaTop" r="textAreaRight" b="textAreaBottom"/>
                <a:pathLst>
                  <a:path w="9996" h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1" name="Google Shape;1504;p38"/>
              <p:cNvSpPr/>
              <p:nvPr/>
            </p:nvSpPr>
            <p:spPr>
              <a:xfrm rot="5400000">
                <a:off x="8462160" y="4483440"/>
                <a:ext cx="249480" cy="24912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49120"/>
                  <a:gd name="textAreaBottom" fmla="*/ 249480 h 249120"/>
                </a:gdLst>
                <a:ahLst/>
                <a:rect l="textAreaLeft" t="textAreaTop" r="textAreaRight" b="textAreaBottom"/>
                <a:pathLst>
                  <a:path w="9995" h="9981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2" name="Google Shape;1505;p38"/>
              <p:cNvSpPr/>
              <p:nvPr/>
            </p:nvSpPr>
            <p:spPr>
              <a:xfrm rot="5400000">
                <a:off x="8385840" y="4560120"/>
                <a:ext cx="249480" cy="24948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49480"/>
                  <a:gd name="textAreaBottom" fmla="*/ 249840 h 249480"/>
                </a:gdLst>
                <a:ahLst/>
                <a:rect l="textAreaLeft" t="textAreaTop" r="textAreaRight" b="textAreaBottom"/>
                <a:pathLst>
                  <a:path w="9996" h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3" name="Google Shape;1506;p38"/>
              <p:cNvSpPr/>
              <p:nvPr/>
            </p:nvSpPr>
            <p:spPr>
              <a:xfrm rot="5400000">
                <a:off x="8309520" y="4636800"/>
                <a:ext cx="249120" cy="249120"/>
              </a:xfrm>
              <a:custGeom>
                <a:avLst/>
                <a:gdLst>
                  <a:gd name="textAreaLeft" fmla="*/ 0 w 249120"/>
                  <a:gd name="textAreaRight" fmla="*/ 249480 w 249120"/>
                  <a:gd name="textAreaTop" fmla="*/ 0 h 249120"/>
                  <a:gd name="textAreaBottom" fmla="*/ 249480 h 249120"/>
                </a:gdLst>
                <a:ahLst/>
                <a:rect l="textAreaLeft" t="textAreaTop" r="textAreaRight" b="textAreaBottom"/>
                <a:pathLst>
                  <a:path w="9980" h="9981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4" name="Google Shape;1507;p38"/>
              <p:cNvSpPr/>
              <p:nvPr/>
            </p:nvSpPr>
            <p:spPr>
              <a:xfrm rot="5400000">
                <a:off x="8232840" y="4712760"/>
                <a:ext cx="249480" cy="24948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49480"/>
                  <a:gd name="textAreaBottom" fmla="*/ 249840 h 249480"/>
                </a:gdLst>
                <a:ah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75" name="Google Shape;1508;p38"/>
            <p:cNvGrpSpPr/>
            <p:nvPr/>
          </p:nvGrpSpPr>
          <p:grpSpPr>
            <a:xfrm>
              <a:off x="8999280" y="3354480"/>
              <a:ext cx="457920" cy="457200"/>
              <a:chOff x="8999280" y="3354480"/>
              <a:chExt cx="457920" cy="457200"/>
            </a:xfrm>
          </p:grpSpPr>
          <p:sp>
            <p:nvSpPr>
              <p:cNvPr id="376" name="Google Shape;1509;p38"/>
              <p:cNvSpPr/>
              <p:nvPr/>
            </p:nvSpPr>
            <p:spPr>
              <a:xfrm rot="5400000">
                <a:off x="9295920" y="3354480"/>
                <a:ext cx="161280" cy="161280"/>
              </a:xfrm>
              <a:custGeom>
                <a:avLst/>
                <a:gdLst>
                  <a:gd name="textAreaLeft" fmla="*/ 0 w 161280"/>
                  <a:gd name="textAreaRight" fmla="*/ 161640 w 161280"/>
                  <a:gd name="textAreaTop" fmla="*/ 0 h 161280"/>
                  <a:gd name="textAreaBottom" fmla="*/ 161640 h 161280"/>
                </a:gdLst>
                <a:ah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0640" bIns="80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7" name="Google Shape;1510;p38"/>
              <p:cNvSpPr/>
              <p:nvPr/>
            </p:nvSpPr>
            <p:spPr>
              <a:xfrm rot="5400000">
                <a:off x="9246600" y="3403440"/>
                <a:ext cx="161280" cy="161280"/>
              </a:xfrm>
              <a:custGeom>
                <a:avLst/>
                <a:gdLst>
                  <a:gd name="textAreaLeft" fmla="*/ 0 w 161280"/>
                  <a:gd name="textAreaRight" fmla="*/ 161640 w 161280"/>
                  <a:gd name="textAreaTop" fmla="*/ 0 h 161280"/>
                  <a:gd name="textAreaBottom" fmla="*/ 161640 h 161280"/>
                </a:gdLst>
                <a:ahLst/>
                <a:rect l="textAreaLeft" t="textAreaTop" r="textAreaRight" b="textAreaBottom"/>
                <a:pathLst>
                  <a:path w="9996" h="9995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0640" bIns="80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8" name="Google Shape;1511;p38"/>
              <p:cNvSpPr/>
              <p:nvPr/>
            </p:nvSpPr>
            <p:spPr>
              <a:xfrm rot="5400000">
                <a:off x="9197280" y="3453120"/>
                <a:ext cx="161280" cy="161280"/>
              </a:xfrm>
              <a:custGeom>
                <a:avLst/>
                <a:gdLst>
                  <a:gd name="textAreaLeft" fmla="*/ 0 w 161280"/>
                  <a:gd name="textAreaRight" fmla="*/ 161640 w 161280"/>
                  <a:gd name="textAreaTop" fmla="*/ 0 h 161280"/>
                  <a:gd name="textAreaBottom" fmla="*/ 161640 h 161280"/>
                </a:gdLst>
                <a:ahLst/>
                <a:rect l="textAreaLeft" t="textAreaTop" r="textAreaRight" b="textAreaBottom"/>
                <a:pathLst>
                  <a:path w="9996" h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0640" bIns="80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9" name="Google Shape;1512;p38"/>
              <p:cNvSpPr/>
              <p:nvPr/>
            </p:nvSpPr>
            <p:spPr>
              <a:xfrm rot="5400000">
                <a:off x="9147600" y="3502440"/>
                <a:ext cx="161280" cy="160920"/>
              </a:xfrm>
              <a:custGeom>
                <a:avLst/>
                <a:gdLst>
                  <a:gd name="textAreaLeft" fmla="*/ 0 w 161280"/>
                  <a:gd name="textAreaRight" fmla="*/ 161640 w 161280"/>
                  <a:gd name="textAreaTop" fmla="*/ 0 h 160920"/>
                  <a:gd name="textAreaBottom" fmla="*/ 161280 h 160920"/>
                </a:gdLst>
                <a:ahLst/>
                <a:rect l="textAreaLeft" t="textAreaTop" r="textAreaRight" b="textAreaBottom"/>
                <a:pathLst>
                  <a:path w="9995" h="9981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0640" bIns="80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80" name="Google Shape;1513;p38"/>
              <p:cNvSpPr/>
              <p:nvPr/>
            </p:nvSpPr>
            <p:spPr>
              <a:xfrm rot="5400000">
                <a:off x="9098280" y="3551760"/>
                <a:ext cx="161280" cy="161280"/>
              </a:xfrm>
              <a:custGeom>
                <a:avLst/>
                <a:gdLst>
                  <a:gd name="textAreaLeft" fmla="*/ 0 w 161280"/>
                  <a:gd name="textAreaRight" fmla="*/ 161640 w 161280"/>
                  <a:gd name="textAreaTop" fmla="*/ 0 h 161280"/>
                  <a:gd name="textAreaBottom" fmla="*/ 161640 h 161280"/>
                </a:gdLst>
                <a:ahLst/>
                <a:rect l="textAreaLeft" t="textAreaTop" r="textAreaRight" b="textAreaBottom"/>
                <a:pathLst>
                  <a:path w="9996" h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0640" bIns="80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81" name="Google Shape;1514;p38"/>
              <p:cNvSpPr/>
              <p:nvPr/>
            </p:nvSpPr>
            <p:spPr>
              <a:xfrm rot="5400000">
                <a:off x="9048960" y="3601440"/>
                <a:ext cx="160920" cy="160920"/>
              </a:xfrm>
              <a:custGeom>
                <a:avLst/>
                <a:gdLst>
                  <a:gd name="textAreaLeft" fmla="*/ 0 w 160920"/>
                  <a:gd name="textAreaRight" fmla="*/ 161280 w 160920"/>
                  <a:gd name="textAreaTop" fmla="*/ 0 h 160920"/>
                  <a:gd name="textAreaBottom" fmla="*/ 161280 h 160920"/>
                </a:gdLst>
                <a:ahLst/>
                <a:rect l="textAreaLeft" t="textAreaTop" r="textAreaRight" b="textAreaBottom"/>
                <a:pathLst>
                  <a:path w="9980" h="9981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0640" bIns="80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82" name="Google Shape;1515;p38"/>
              <p:cNvSpPr/>
              <p:nvPr/>
            </p:nvSpPr>
            <p:spPr>
              <a:xfrm rot="5400000">
                <a:off x="8999280" y="3650400"/>
                <a:ext cx="161280" cy="161280"/>
              </a:xfrm>
              <a:custGeom>
                <a:avLst/>
                <a:gdLst>
                  <a:gd name="textAreaLeft" fmla="*/ 0 w 161280"/>
                  <a:gd name="textAreaRight" fmla="*/ 161640 w 161280"/>
                  <a:gd name="textAreaTop" fmla="*/ 0 h 161280"/>
                  <a:gd name="textAreaBottom" fmla="*/ 161640 h 161280"/>
                </a:gdLst>
                <a:ah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0640" bIns="80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83" name="Google Shape;1516;p38"/>
            <p:cNvGrpSpPr/>
            <p:nvPr/>
          </p:nvGrpSpPr>
          <p:grpSpPr>
            <a:xfrm>
              <a:off x="8146800" y="539640"/>
              <a:ext cx="207720" cy="207720"/>
              <a:chOff x="8146800" y="539640"/>
              <a:chExt cx="207720" cy="207720"/>
            </a:xfrm>
          </p:grpSpPr>
          <p:sp>
            <p:nvSpPr>
              <p:cNvPr id="384" name="Google Shape;1517;p38"/>
              <p:cNvSpPr/>
              <p:nvPr/>
            </p:nvSpPr>
            <p:spPr>
              <a:xfrm>
                <a:off x="8146800" y="539640"/>
                <a:ext cx="207720" cy="20772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3440" bIns="73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85" name="Google Shape;1518;p38"/>
              <p:cNvSpPr/>
              <p:nvPr/>
            </p:nvSpPr>
            <p:spPr>
              <a:xfrm>
                <a:off x="8175960" y="568800"/>
                <a:ext cx="149040" cy="149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2920" bIns="52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86" name="Google Shape;1519;p38"/>
            <p:cNvGrpSpPr/>
            <p:nvPr/>
          </p:nvGrpSpPr>
          <p:grpSpPr>
            <a:xfrm>
              <a:off x="7554240" y="2467800"/>
              <a:ext cx="207720" cy="207720"/>
              <a:chOff x="7554240" y="2467800"/>
              <a:chExt cx="207720" cy="207720"/>
            </a:xfrm>
          </p:grpSpPr>
          <p:sp>
            <p:nvSpPr>
              <p:cNvPr id="387" name="Google Shape;1520;p38"/>
              <p:cNvSpPr/>
              <p:nvPr/>
            </p:nvSpPr>
            <p:spPr>
              <a:xfrm>
                <a:off x="7554240" y="2467800"/>
                <a:ext cx="207720" cy="20772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3440" bIns="73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88" name="Google Shape;1521;p38"/>
              <p:cNvSpPr/>
              <p:nvPr/>
            </p:nvSpPr>
            <p:spPr>
              <a:xfrm>
                <a:off x="7583760" y="2496960"/>
                <a:ext cx="149040" cy="149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2920" bIns="52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389" name="Google Shape;1522;p38"/>
            <p:cNvSpPr/>
            <p:nvPr/>
          </p:nvSpPr>
          <p:spPr>
            <a:xfrm>
              <a:off x="7454520" y="4164120"/>
              <a:ext cx="147600" cy="147600"/>
            </a:xfrm>
            <a:prstGeom prst="ellipse">
              <a:avLst/>
            </a:pr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2200" bIns="52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90" name="Google Shape;1523;p38"/>
          <p:cNvGrpSpPr/>
          <p:nvPr/>
        </p:nvGrpSpPr>
        <p:grpSpPr>
          <a:xfrm>
            <a:off x="676440" y="3220200"/>
            <a:ext cx="4559040" cy="133920"/>
            <a:chOff x="676440" y="3220200"/>
            <a:chExt cx="4559040" cy="133920"/>
          </a:xfrm>
        </p:grpSpPr>
        <p:sp>
          <p:nvSpPr>
            <p:cNvPr id="391" name="Google Shape;1524;p38"/>
            <p:cNvSpPr/>
            <p:nvPr/>
          </p:nvSpPr>
          <p:spPr>
            <a:xfrm>
              <a:off x="5101560" y="3220200"/>
              <a:ext cx="133920" cy="133920"/>
            </a:xfrm>
            <a:prstGeom prst="ellipse">
              <a:avLst/>
            </a:prstGeom>
            <a:noFill/>
            <a:ln w="9525">
              <a:solidFill>
                <a:srgbClr val="0c0a9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47520" bIns="47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cxnSp>
          <p:nvCxnSpPr>
            <p:cNvPr id="392" name="Google Shape;1525;p38"/>
            <p:cNvCxnSpPr/>
            <p:nvPr/>
          </p:nvCxnSpPr>
          <p:spPr>
            <a:xfrm>
              <a:off x="676440" y="3287160"/>
              <a:ext cx="4463280" cy="360"/>
            </a:xfrm>
            <a:prstGeom prst="straightConnector1">
              <a:avLst/>
            </a:prstGeom>
            <a:ln w="9525">
              <a:solidFill>
                <a:srgbClr val="0c0a9e"/>
              </a:solidFill>
              <a:round/>
            </a:ln>
          </p:spPr>
        </p:cxnSp>
        <p:sp>
          <p:nvSpPr>
            <p:cNvPr id="393" name="Google Shape;1526;p38"/>
            <p:cNvSpPr/>
            <p:nvPr/>
          </p:nvSpPr>
          <p:spPr>
            <a:xfrm>
              <a:off x="5131440" y="3250440"/>
              <a:ext cx="73440" cy="7344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304920" y="475200"/>
            <a:ext cx="88387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chemeClr val="dk2"/>
                </a:solidFill>
                <a:latin typeface="IBM Plex Mono"/>
                <a:ea typeface="IBM Plex Mono"/>
              </a:rPr>
              <a:t>Task 2 - fuel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Rectangle 2"/>
          <p:cNvSpPr/>
          <p:nvPr/>
        </p:nvSpPr>
        <p:spPr>
          <a:xfrm>
            <a:off x="173160" y="1047600"/>
            <a:ext cx="891504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en-US" sz="1400" spc="-1" strike="noStrike">
                <a:solidFill>
                  <a:schemeClr val="lt2"/>
                </a:solidFill>
                <a:latin typeface="C059"/>
                <a:ea typeface="DejaVu Sans"/>
              </a:rPr>
              <a:t>Argumenti: indikator taska,adresa podataka na HDFS,vremenski period,tip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6" name="Picture 2" descr=""/>
          <p:cNvPicPr/>
          <p:nvPr/>
        </p:nvPicPr>
        <p:blipFill>
          <a:blip r:embed="rId1"/>
          <a:stretch/>
        </p:blipFill>
        <p:spPr>
          <a:xfrm>
            <a:off x="75240" y="1416240"/>
            <a:ext cx="8811720" cy="387360"/>
          </a:xfrm>
          <a:prstGeom prst="rect">
            <a:avLst/>
          </a:prstGeom>
          <a:ln w="0">
            <a:noFill/>
          </a:ln>
        </p:spPr>
      </p:pic>
      <p:pic>
        <p:nvPicPr>
          <p:cNvPr id="667" name="Picture 3" descr=""/>
          <p:cNvPicPr/>
          <p:nvPr/>
        </p:nvPicPr>
        <p:blipFill>
          <a:blip r:embed="rId2"/>
          <a:stretch/>
        </p:blipFill>
        <p:spPr>
          <a:xfrm>
            <a:off x="990720" y="1841040"/>
            <a:ext cx="6629040" cy="324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304920" y="43812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3000" spc="-1" strike="noStrike">
                <a:solidFill>
                  <a:schemeClr val="dk2"/>
                </a:solidFill>
                <a:latin typeface="IBM Plex Mono"/>
                <a:ea typeface="IBM Plex Mono"/>
              </a:rPr>
              <a:t>Spark master na portu 8070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Rectangle 11"/>
          <p:cNvSpPr/>
          <p:nvPr/>
        </p:nvSpPr>
        <p:spPr>
          <a:xfrm>
            <a:off x="380880" y="1123920"/>
            <a:ext cx="754344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en-US" sz="1400" spc="-1" strike="noStrike">
                <a:solidFill>
                  <a:schemeClr val="lt2"/>
                </a:solidFill>
                <a:latin typeface="C059"/>
                <a:ea typeface="DejaVu Sans"/>
              </a:rPr>
              <a:t>Ovde je moguce pracenje aktivnosti workera,dostupne memorije,statusa aplikacija,vremena izvrsavanja…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0" name="Picture 2" descr=""/>
          <p:cNvPicPr/>
          <p:nvPr/>
        </p:nvPicPr>
        <p:blipFill>
          <a:blip r:embed="rId1"/>
          <a:stretch/>
        </p:blipFill>
        <p:spPr>
          <a:xfrm>
            <a:off x="152280" y="1886040"/>
            <a:ext cx="8875800" cy="266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304920" y="475200"/>
            <a:ext cx="88387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chemeClr val="dk2"/>
                </a:solidFill>
                <a:latin typeface="IBM Plex Mono"/>
                <a:ea typeface="IBM Plex Mono"/>
              </a:rPr>
              <a:t>Task 1 - lokalno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2" name="Picture 2" descr=""/>
          <p:cNvPicPr/>
          <p:nvPr/>
        </p:nvPicPr>
        <p:blipFill>
          <a:blip r:embed="rId1"/>
          <a:stretch/>
        </p:blipFill>
        <p:spPr>
          <a:xfrm>
            <a:off x="304920" y="1370880"/>
            <a:ext cx="7112520" cy="3562560"/>
          </a:xfrm>
          <a:prstGeom prst="rect">
            <a:avLst/>
          </a:prstGeom>
          <a:ln w="0">
            <a:noFill/>
          </a:ln>
        </p:spPr>
      </p:pic>
      <p:sp>
        <p:nvSpPr>
          <p:cNvPr id="673" name="Rectangle 1"/>
          <p:cNvSpPr/>
          <p:nvPr/>
        </p:nvSpPr>
        <p:spPr>
          <a:xfrm>
            <a:off x="303120" y="982080"/>
            <a:ext cx="89913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en-US" sz="1400" spc="-1" strike="noStrike">
                <a:solidFill>
                  <a:schemeClr val="lt2"/>
                </a:solidFill>
                <a:latin typeface="C059"/>
                <a:ea typeface="DejaVu Sans"/>
              </a:rPr>
              <a:t>Argumenti: indikator taska,adresa podataka na HDFS,geo koordinate mesta,blizina,vremenski period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PlaceHolder 1"/>
          <p:cNvSpPr>
            <a:spLocks noGrp="1"/>
          </p:cNvSpPr>
          <p:nvPr>
            <p:ph type="title"/>
          </p:nvPr>
        </p:nvSpPr>
        <p:spPr>
          <a:xfrm>
            <a:off x="304920" y="475200"/>
            <a:ext cx="88387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chemeClr val="dk2"/>
                </a:solidFill>
                <a:latin typeface="IBM Plex Mono"/>
                <a:ea typeface="IBM Plex Mono"/>
              </a:rPr>
              <a:t>Task 1 – filter za tip vozila,lokalno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5" name="Rectangle 2"/>
          <p:cNvSpPr/>
          <p:nvPr/>
        </p:nvSpPr>
        <p:spPr>
          <a:xfrm>
            <a:off x="202320" y="1046880"/>
            <a:ext cx="891504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en-US" sz="1400" spc="-1" strike="noStrike">
                <a:solidFill>
                  <a:schemeClr val="lt2"/>
                </a:solidFill>
                <a:latin typeface="C059"/>
                <a:ea typeface="DejaVu Sans"/>
              </a:rPr>
              <a:t>Argumenti: indikator taska,adresa podataka na HDFS,geo koordinate mesta,blizina,vremenski period,tip vozila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6" name="Picture 2" descr=""/>
          <p:cNvPicPr/>
          <p:nvPr/>
        </p:nvPicPr>
        <p:blipFill>
          <a:blip r:embed="rId1"/>
          <a:stretch/>
        </p:blipFill>
        <p:spPr>
          <a:xfrm>
            <a:off x="304920" y="1428840"/>
            <a:ext cx="7543440" cy="353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title"/>
          </p:nvPr>
        </p:nvSpPr>
        <p:spPr>
          <a:xfrm>
            <a:off x="304920" y="475200"/>
            <a:ext cx="88387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chemeClr val="dk2"/>
                </a:solidFill>
                <a:latin typeface="IBM Plex Mono"/>
                <a:ea typeface="IBM Plex Mono"/>
              </a:rPr>
              <a:t>Task 2 – pollution,lokalno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Rectangle 2"/>
          <p:cNvSpPr/>
          <p:nvPr/>
        </p:nvSpPr>
        <p:spPr>
          <a:xfrm>
            <a:off x="173160" y="1047600"/>
            <a:ext cx="891504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en-US" sz="1400" spc="-1" strike="noStrike">
                <a:solidFill>
                  <a:schemeClr val="lt2"/>
                </a:solidFill>
                <a:latin typeface="C059"/>
                <a:ea typeface="DejaVu Sans"/>
              </a:rPr>
              <a:t>Argumenti: indikator taska,adresa podataka na HDFS,vremenski period,tip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9" name="Picture 2" descr=""/>
          <p:cNvPicPr/>
          <p:nvPr/>
        </p:nvPicPr>
        <p:blipFill>
          <a:blip r:embed="rId1"/>
          <a:stretch/>
        </p:blipFill>
        <p:spPr>
          <a:xfrm>
            <a:off x="1752480" y="1355400"/>
            <a:ext cx="4876560" cy="365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title"/>
          </p:nvPr>
        </p:nvSpPr>
        <p:spPr>
          <a:xfrm>
            <a:off x="304920" y="475200"/>
            <a:ext cx="88387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chemeClr val="dk2"/>
                </a:solidFill>
                <a:latin typeface="IBM Plex Mono"/>
                <a:ea typeface="IBM Plex Mono"/>
              </a:rPr>
              <a:t>Task 2 – fuel,lokalno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Rectangle 2"/>
          <p:cNvSpPr/>
          <p:nvPr/>
        </p:nvSpPr>
        <p:spPr>
          <a:xfrm>
            <a:off x="173160" y="1047600"/>
            <a:ext cx="891504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en-US" sz="1400" spc="-1" strike="noStrike">
                <a:solidFill>
                  <a:schemeClr val="lt2"/>
                </a:solidFill>
                <a:latin typeface="C059"/>
                <a:ea typeface="DejaVu Sans"/>
              </a:rPr>
              <a:t>Argumenti: indikator taska,adresa podataka na HDFS,vremenski period,tip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2" name="Picture 2" descr=""/>
          <p:cNvPicPr/>
          <p:nvPr/>
        </p:nvPicPr>
        <p:blipFill>
          <a:blip r:embed="rId1"/>
          <a:stretch/>
        </p:blipFill>
        <p:spPr>
          <a:xfrm>
            <a:off x="1447920" y="1343880"/>
            <a:ext cx="5333760" cy="362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PlaceHolder 1"/>
          <p:cNvSpPr>
            <a:spLocks noGrp="1"/>
          </p:cNvSpPr>
          <p:nvPr>
            <p:ph type="title"/>
          </p:nvPr>
        </p:nvSpPr>
        <p:spPr>
          <a:xfrm>
            <a:off x="304920" y="475200"/>
            <a:ext cx="88387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chemeClr val="dk2"/>
                </a:solidFill>
                <a:latin typeface="IBM Plex Mono"/>
                <a:ea typeface="IBM Plex Mono"/>
              </a:rPr>
              <a:t>Poredjenje rezultata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4" name="Rectangle 5"/>
          <p:cNvSpPr/>
          <p:nvPr/>
        </p:nvSpPr>
        <p:spPr>
          <a:xfrm>
            <a:off x="173160" y="1123920"/>
            <a:ext cx="8915040" cy="26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chemeClr val="lt2"/>
                </a:solidFill>
                <a:latin typeface="C059"/>
                <a:ea typeface="DejaVu Sans"/>
              </a:rPr>
              <a:t>Task 1 </a:t>
            </a:r>
            <a:r>
              <a:rPr b="0" lang="en-US" sz="2400" spc="-1" strike="noStrike">
                <a:solidFill>
                  <a:schemeClr val="lt2"/>
                </a:solidFill>
                <a:latin typeface="C059"/>
                <a:ea typeface="DejaVu Sans"/>
              </a:rPr>
              <a:t>                     Na klasteru: </a:t>
            </a:r>
            <a:r>
              <a:rPr b="1" lang="en-US" sz="2400" spc="-1" strike="noStrike">
                <a:solidFill>
                  <a:schemeClr val="lt2"/>
                </a:solidFill>
                <a:latin typeface="C059"/>
                <a:ea typeface="DejaVu Sans"/>
              </a:rPr>
              <a:t>32s</a:t>
            </a:r>
            <a:r>
              <a:rPr b="0" lang="en-US" sz="2400" spc="-1" strike="noStrike">
                <a:solidFill>
                  <a:schemeClr val="lt2"/>
                </a:solidFill>
                <a:latin typeface="C059"/>
                <a:ea typeface="DejaVu Sans"/>
              </a:rPr>
              <a:t>      Lokalno: </a:t>
            </a:r>
            <a:r>
              <a:rPr b="1" lang="en-US" sz="2400" spc="-1" strike="noStrike">
                <a:solidFill>
                  <a:schemeClr val="lt2"/>
                </a:solidFill>
                <a:latin typeface="C059"/>
                <a:ea typeface="DejaVu Sans"/>
              </a:rPr>
              <a:t>47s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chemeClr val="lt2"/>
                </a:solidFill>
                <a:latin typeface="C059"/>
                <a:ea typeface="DejaVu Sans"/>
              </a:rPr>
              <a:t>Task 1,tip vozila </a:t>
            </a:r>
            <a:r>
              <a:rPr b="0" lang="en-US" sz="2400" spc="-1" strike="noStrike">
                <a:solidFill>
                  <a:schemeClr val="lt2"/>
                </a:solidFill>
                <a:latin typeface="C059"/>
                <a:ea typeface="DejaVu Sans"/>
              </a:rPr>
              <a:t>    Na klasteru: </a:t>
            </a:r>
            <a:r>
              <a:rPr b="1" lang="en-US" sz="2400" spc="-1" strike="noStrike">
                <a:solidFill>
                  <a:schemeClr val="lt2"/>
                </a:solidFill>
                <a:latin typeface="C059"/>
                <a:ea typeface="DejaVu Sans"/>
              </a:rPr>
              <a:t>45s</a:t>
            </a:r>
            <a:r>
              <a:rPr b="0" lang="en-US" sz="2400" spc="-1" strike="noStrike">
                <a:solidFill>
                  <a:schemeClr val="lt2"/>
                </a:solidFill>
                <a:latin typeface="C059"/>
                <a:ea typeface="DejaVu Sans"/>
              </a:rPr>
              <a:t>      Lokalno: </a:t>
            </a:r>
            <a:r>
              <a:rPr b="1" lang="en-US" sz="2400" spc="-1" strike="noStrike">
                <a:solidFill>
                  <a:schemeClr val="lt2"/>
                </a:solidFill>
                <a:latin typeface="C059"/>
                <a:ea typeface="DejaVu Sans"/>
              </a:rPr>
              <a:t>52s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chemeClr val="lt2"/>
                </a:solidFill>
                <a:latin typeface="C059"/>
                <a:ea typeface="DejaVu Sans"/>
              </a:rPr>
              <a:t>Task 2,pollution </a:t>
            </a:r>
            <a:r>
              <a:rPr b="0" lang="en-US" sz="2400" spc="-1" strike="noStrike">
                <a:solidFill>
                  <a:schemeClr val="lt2"/>
                </a:solidFill>
                <a:latin typeface="C059"/>
                <a:ea typeface="DejaVu Sans"/>
              </a:rPr>
              <a:t>    Na klasteru: </a:t>
            </a:r>
            <a:r>
              <a:rPr b="1" lang="en-US" sz="2400" spc="-1" strike="noStrike">
                <a:solidFill>
                  <a:schemeClr val="lt2"/>
                </a:solidFill>
                <a:latin typeface="C059"/>
                <a:ea typeface="DejaVu Sans"/>
              </a:rPr>
              <a:t>58s</a:t>
            </a:r>
            <a:r>
              <a:rPr b="0" lang="en-US" sz="2400" spc="-1" strike="noStrike">
                <a:solidFill>
                  <a:schemeClr val="lt2"/>
                </a:solidFill>
                <a:latin typeface="C059"/>
                <a:ea typeface="DejaVu Sans"/>
              </a:rPr>
              <a:t>       Lokalno: </a:t>
            </a:r>
            <a:r>
              <a:rPr b="1" lang="en-US" sz="2400" spc="-1" strike="noStrike">
                <a:solidFill>
                  <a:schemeClr val="lt2"/>
                </a:solidFill>
                <a:latin typeface="C059"/>
                <a:ea typeface="DejaVu Sans"/>
              </a:rPr>
              <a:t>80s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chemeClr val="lt2"/>
                </a:solidFill>
                <a:latin typeface="C059"/>
                <a:ea typeface="DejaVu Sans"/>
              </a:rPr>
              <a:t>Task 2,fuel </a:t>
            </a:r>
            <a:r>
              <a:rPr b="0" lang="en-US" sz="2400" spc="-1" strike="noStrike">
                <a:solidFill>
                  <a:schemeClr val="lt2"/>
                </a:solidFill>
                <a:latin typeface="C059"/>
                <a:ea typeface="DejaVu Sans"/>
              </a:rPr>
              <a:t>             Na klasteru: </a:t>
            </a:r>
            <a:r>
              <a:rPr b="1" lang="en-US" sz="2400" spc="-1" strike="noStrike">
                <a:solidFill>
                  <a:schemeClr val="lt2"/>
                </a:solidFill>
                <a:latin typeface="C059"/>
                <a:ea typeface="DejaVu Sans"/>
              </a:rPr>
              <a:t>39s</a:t>
            </a:r>
            <a:r>
              <a:rPr b="0" lang="en-US" sz="2400" spc="-1" strike="noStrike">
                <a:solidFill>
                  <a:schemeClr val="lt2"/>
                </a:solidFill>
                <a:latin typeface="C059"/>
                <a:ea typeface="DejaVu Sans"/>
              </a:rPr>
              <a:t>       Lokalno: </a:t>
            </a:r>
            <a:r>
              <a:rPr b="1" lang="en-US" sz="2400" spc="-1" strike="noStrike">
                <a:solidFill>
                  <a:schemeClr val="lt2"/>
                </a:solidFill>
                <a:latin typeface="C059"/>
                <a:ea typeface="DejaVu Sans"/>
              </a:rPr>
              <a:t>45s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/>
          </p:cNvSpPr>
          <p:nvPr>
            <p:ph type="title"/>
          </p:nvPr>
        </p:nvSpPr>
        <p:spPr>
          <a:xfrm>
            <a:off x="228600" y="1809720"/>
            <a:ext cx="93722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7200" spc="-1" strike="noStrike">
                <a:solidFill>
                  <a:schemeClr val="dk2"/>
                </a:solidFill>
                <a:latin typeface="IBM Plex Mono"/>
                <a:ea typeface="IBM Plex Mono"/>
              </a:rPr>
              <a:t>Hvala na paznji!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448920" y="20952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chemeClr val="dk2"/>
                </a:solidFill>
                <a:latin typeface="IBM Plex Mono"/>
                <a:ea typeface="IBM Plex Mono"/>
              </a:rPr>
              <a:t>Sumo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 type="subTitle"/>
          </p:nvPr>
        </p:nvSpPr>
        <p:spPr>
          <a:xfrm>
            <a:off x="304920" y="743040"/>
            <a:ext cx="8534160" cy="9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"/>
                <a:ea typeface="Poppins"/>
              </a:rPr>
              <a:t>Podaci su generisani putem simulatora urbanog saobracaja SUMO,izabran je grad Minhen.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"/>
                <a:ea typeface="Poppins"/>
              </a:rPr>
              <a:t>Generisani su podaci za 4 vrste vozila: automobile,kamione,autobuse I motocikle.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96" name="Google Shape;1534;p39"/>
          <p:cNvGrpSpPr/>
          <p:nvPr/>
        </p:nvGrpSpPr>
        <p:grpSpPr>
          <a:xfrm>
            <a:off x="-123840" y="4132440"/>
            <a:ext cx="4558680" cy="1140480"/>
            <a:chOff x="-123840" y="4132440"/>
            <a:chExt cx="4558680" cy="1140480"/>
          </a:xfrm>
        </p:grpSpPr>
        <p:grpSp>
          <p:nvGrpSpPr>
            <p:cNvPr id="397" name="Google Shape;1535;p39"/>
            <p:cNvGrpSpPr/>
            <p:nvPr/>
          </p:nvGrpSpPr>
          <p:grpSpPr>
            <a:xfrm>
              <a:off x="360" y="4132440"/>
              <a:ext cx="2307960" cy="1140480"/>
              <a:chOff x="360" y="4132440"/>
              <a:chExt cx="2307960" cy="1140480"/>
            </a:xfrm>
          </p:grpSpPr>
          <p:sp>
            <p:nvSpPr>
              <p:cNvPr id="398" name="Google Shape;1536;p39"/>
              <p:cNvSpPr/>
              <p:nvPr/>
            </p:nvSpPr>
            <p:spPr>
              <a:xfrm rot="5400000">
                <a:off x="663480" y="3628440"/>
                <a:ext cx="981360" cy="2307600"/>
              </a:xfrm>
              <a:custGeom>
                <a:avLst/>
                <a:gdLst>
                  <a:gd name="textAreaLeft" fmla="*/ 0 w 981360"/>
                  <a:gd name="textAreaRight" fmla="*/ 981720 w 981360"/>
                  <a:gd name="textAreaTop" fmla="*/ 0 h 2307600"/>
                  <a:gd name="textAreaBottom" fmla="*/ 2307960 h 2307600"/>
                </a:gdLst>
                <a:ahLst/>
                <a:rect l="textAreaLeft" t="textAreaTop" r="textAreaRight" b="textAreaBottom"/>
                <a:pathLst>
                  <a:path w="23937" h="5626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00ff">
                      <a:alpha val="47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62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99" name="Google Shape;1537;p39"/>
              <p:cNvSpPr/>
              <p:nvPr/>
            </p:nvSpPr>
            <p:spPr>
              <a:xfrm rot="5400000">
                <a:off x="663840" y="3469320"/>
                <a:ext cx="981360" cy="2307600"/>
              </a:xfrm>
              <a:custGeom>
                <a:avLst/>
                <a:gdLst>
                  <a:gd name="textAreaLeft" fmla="*/ 0 w 981360"/>
                  <a:gd name="textAreaRight" fmla="*/ 981720 w 981360"/>
                  <a:gd name="textAreaTop" fmla="*/ 0 h 2307600"/>
                  <a:gd name="textAreaBottom" fmla="*/ 2307960 h 2307600"/>
                </a:gdLst>
                <a:ahLst/>
                <a:rect l="textAreaLeft" t="textAreaTop" r="textAreaRight" b="textAreaBottom"/>
                <a:pathLst>
                  <a:path w="23937" h="5626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400" name="Google Shape;1538;p39"/>
            <p:cNvGrpSpPr/>
            <p:nvPr/>
          </p:nvGrpSpPr>
          <p:grpSpPr>
            <a:xfrm>
              <a:off x="-123840" y="4386240"/>
              <a:ext cx="4558680" cy="133920"/>
              <a:chOff x="-123840" y="4386240"/>
              <a:chExt cx="4558680" cy="133920"/>
            </a:xfrm>
          </p:grpSpPr>
          <p:sp>
            <p:nvSpPr>
              <p:cNvPr id="401" name="Google Shape;1539;p39"/>
              <p:cNvSpPr/>
              <p:nvPr/>
            </p:nvSpPr>
            <p:spPr>
              <a:xfrm>
                <a:off x="4300920" y="4386240"/>
                <a:ext cx="133920" cy="133920"/>
              </a:xfrm>
              <a:prstGeom prst="ellipse">
                <a:avLst/>
              </a:prstGeom>
              <a:noFill/>
              <a:ln w="9525">
                <a:solidFill>
                  <a:srgbClr val="0c0a9e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7520" bIns="47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cxnSp>
            <p:nvCxnSpPr>
              <p:cNvPr id="402" name="Google Shape;1540;p39"/>
              <p:cNvCxnSpPr/>
              <p:nvPr/>
            </p:nvCxnSpPr>
            <p:spPr>
              <a:xfrm>
                <a:off x="-123840" y="4453200"/>
                <a:ext cx="4462920" cy="360"/>
              </a:xfrm>
              <a:prstGeom prst="straightConnector1">
                <a:avLst/>
              </a:prstGeom>
              <a:ln w="9525">
                <a:solidFill>
                  <a:srgbClr val="0c0a9e"/>
                </a:solidFill>
                <a:round/>
              </a:ln>
            </p:spPr>
          </p:cxnSp>
          <p:sp>
            <p:nvSpPr>
              <p:cNvPr id="403" name="Google Shape;1541;p39"/>
              <p:cNvSpPr/>
              <p:nvPr/>
            </p:nvSpPr>
            <p:spPr>
              <a:xfrm>
                <a:off x="4331160" y="4416480"/>
                <a:ext cx="73440" cy="73440"/>
              </a:xfrm>
              <a:prstGeom prst="ellipse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pic>
        <p:nvPicPr>
          <p:cNvPr id="404" name="Picture 1" descr=""/>
          <p:cNvPicPr/>
          <p:nvPr/>
        </p:nvPicPr>
        <p:blipFill>
          <a:blip r:embed="rId1"/>
          <a:stretch/>
        </p:blipFill>
        <p:spPr>
          <a:xfrm>
            <a:off x="0" y="1581120"/>
            <a:ext cx="6856920" cy="3229920"/>
          </a:xfrm>
          <a:prstGeom prst="rect">
            <a:avLst/>
          </a:prstGeom>
          <a:ln w="0">
            <a:noFill/>
          </a:ln>
        </p:spPr>
      </p:pic>
      <p:pic>
        <p:nvPicPr>
          <p:cNvPr id="405" name="Picture 2" descr=""/>
          <p:cNvPicPr/>
          <p:nvPr/>
        </p:nvPicPr>
        <p:blipFill>
          <a:blip r:embed="rId2"/>
          <a:stretch/>
        </p:blipFill>
        <p:spPr>
          <a:xfrm>
            <a:off x="6926400" y="1607760"/>
            <a:ext cx="2063160" cy="320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1546;p40"/>
          <p:cNvGrpSpPr/>
          <p:nvPr/>
        </p:nvGrpSpPr>
        <p:grpSpPr>
          <a:xfrm>
            <a:off x="-2765520" y="-2845080"/>
            <a:ext cx="8163720" cy="6229800"/>
            <a:chOff x="-2765520" y="-2845080"/>
            <a:chExt cx="8163720" cy="6229800"/>
          </a:xfrm>
        </p:grpSpPr>
        <p:grpSp>
          <p:nvGrpSpPr>
            <p:cNvPr id="407" name="Google Shape;1547;p40"/>
            <p:cNvGrpSpPr/>
            <p:nvPr/>
          </p:nvGrpSpPr>
          <p:grpSpPr>
            <a:xfrm>
              <a:off x="-2765520" y="-2845080"/>
              <a:ext cx="8163720" cy="6229800"/>
              <a:chOff x="-2765520" y="-2845080"/>
              <a:chExt cx="8163720" cy="6229800"/>
            </a:xfrm>
          </p:grpSpPr>
          <p:grpSp>
            <p:nvGrpSpPr>
              <p:cNvPr id="408" name="Google Shape;1548;p40"/>
              <p:cNvGrpSpPr/>
              <p:nvPr/>
            </p:nvGrpSpPr>
            <p:grpSpPr>
              <a:xfrm>
                <a:off x="-343440" y="-56520"/>
                <a:ext cx="1538280" cy="971280"/>
                <a:chOff x="-343440" y="-56520"/>
                <a:chExt cx="1538280" cy="971280"/>
              </a:xfrm>
            </p:grpSpPr>
            <p:grpSp>
              <p:nvGrpSpPr>
                <p:cNvPr id="409" name="Google Shape;1549;p40"/>
                <p:cNvGrpSpPr/>
                <p:nvPr/>
              </p:nvGrpSpPr>
              <p:grpSpPr>
                <a:xfrm>
                  <a:off x="-343440" y="49320"/>
                  <a:ext cx="903960" cy="865440"/>
                  <a:chOff x="-343440" y="49320"/>
                  <a:chExt cx="903960" cy="865440"/>
                </a:xfrm>
              </p:grpSpPr>
              <p:grpSp>
                <p:nvGrpSpPr>
                  <p:cNvPr id="410" name="Google Shape;1550;p40"/>
                  <p:cNvGrpSpPr/>
                  <p:nvPr/>
                </p:nvGrpSpPr>
                <p:grpSpPr>
                  <a:xfrm>
                    <a:off x="-285480" y="123480"/>
                    <a:ext cx="717120" cy="716760"/>
                    <a:chOff x="-285480" y="123480"/>
                    <a:chExt cx="717120" cy="716760"/>
                  </a:xfrm>
                </p:grpSpPr>
                <p:sp>
                  <p:nvSpPr>
                    <p:cNvPr id="411" name="Google Shape;1551;p40"/>
                    <p:cNvSpPr/>
                    <p:nvPr/>
                  </p:nvSpPr>
                  <p:spPr>
                    <a:xfrm>
                      <a:off x="-285480" y="426960"/>
                      <a:ext cx="413280" cy="413280"/>
                    </a:xfrm>
                    <a:custGeom>
                      <a:avLst/>
                      <a:gdLst>
                        <a:gd name="textAreaLeft" fmla="*/ 0 w 413280"/>
                        <a:gd name="textAreaRight" fmla="*/ 413640 w 413280"/>
                        <a:gd name="textAreaTop" fmla="*/ 0 h 413280"/>
                        <a:gd name="textAreaBottom" fmla="*/ 413640 h 413280"/>
                      </a:gdLst>
                      <a:ahLst/>
                      <a:rect l="textAreaLeft" t="textAreaTop" r="textAreaRight" b="textAreaBottom"/>
                      <a:pathLst>
                        <a:path w="27121" h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f5f8ff">
                            <a:alpha val="47000"/>
                          </a:srgbClr>
                        </a:gs>
                        <a:gs pos="22000">
                          <a:srgbClr val="f5f8ff">
                            <a:alpha val="47000"/>
                          </a:srgbClr>
                        </a:gs>
                        <a:gs pos="45000">
                          <a:srgbClr val="ffffff">
                            <a:alpha val="47000"/>
                          </a:srgbClr>
                        </a:gs>
                        <a:gs pos="100000">
                          <a:srgbClr val="0c0a9e">
                            <a:alpha val="47000"/>
                          </a:srgbClr>
                        </a:gs>
                      </a:gsLst>
                      <a:lin ang="2694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tIns="91440" bIns="914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p:txBody>
                </p:sp>
                <p:sp>
                  <p:nvSpPr>
                    <p:cNvPr id="412" name="Google Shape;1552;p40"/>
                    <p:cNvSpPr/>
                    <p:nvPr/>
                  </p:nvSpPr>
                  <p:spPr>
                    <a:xfrm>
                      <a:off x="-209520" y="351360"/>
                      <a:ext cx="413280" cy="413280"/>
                    </a:xfrm>
                    <a:custGeom>
                      <a:avLst/>
                      <a:gdLst>
                        <a:gd name="textAreaLeft" fmla="*/ 0 w 413280"/>
                        <a:gd name="textAreaRight" fmla="*/ 413640 w 413280"/>
                        <a:gd name="textAreaTop" fmla="*/ 0 h 413280"/>
                        <a:gd name="textAreaBottom" fmla="*/ 413640 h 413280"/>
                      </a:gdLst>
                      <a:ahLst/>
                      <a:rect l="textAreaLeft" t="textAreaTop" r="textAreaRight" b="textAreaBottom"/>
                      <a:pathLst>
                        <a:path w="27121" h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f5f8ff">
                            <a:alpha val="47000"/>
                          </a:srgbClr>
                        </a:gs>
                        <a:gs pos="22000">
                          <a:srgbClr val="f5f8ff">
                            <a:alpha val="47000"/>
                          </a:srgbClr>
                        </a:gs>
                        <a:gs pos="45000">
                          <a:srgbClr val="ffffff">
                            <a:alpha val="47000"/>
                          </a:srgbClr>
                        </a:gs>
                        <a:gs pos="100000">
                          <a:srgbClr val="0c0a9e">
                            <a:alpha val="47000"/>
                          </a:srgbClr>
                        </a:gs>
                      </a:gsLst>
                      <a:lin ang="2694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tIns="91440" bIns="914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p:txBody>
                </p:sp>
                <p:sp>
                  <p:nvSpPr>
                    <p:cNvPr id="413" name="Google Shape;1553;p40"/>
                    <p:cNvSpPr/>
                    <p:nvPr/>
                  </p:nvSpPr>
                  <p:spPr>
                    <a:xfrm>
                      <a:off x="-133200" y="275040"/>
                      <a:ext cx="413280" cy="413280"/>
                    </a:xfrm>
                    <a:custGeom>
                      <a:avLst/>
                      <a:gdLst>
                        <a:gd name="textAreaLeft" fmla="*/ 0 w 413280"/>
                        <a:gd name="textAreaRight" fmla="*/ 413640 w 413280"/>
                        <a:gd name="textAreaTop" fmla="*/ 0 h 413280"/>
                        <a:gd name="textAreaBottom" fmla="*/ 413640 h 413280"/>
                      </a:gdLst>
                      <a:ahLst/>
                      <a:rect l="textAreaLeft" t="textAreaTop" r="textAreaRight" b="textAreaBottom"/>
                      <a:pathLst>
                        <a:path w="27121" h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f5f8ff">
                            <a:alpha val="47000"/>
                          </a:srgbClr>
                        </a:gs>
                        <a:gs pos="22000">
                          <a:srgbClr val="f5f8ff">
                            <a:alpha val="47000"/>
                          </a:srgbClr>
                        </a:gs>
                        <a:gs pos="45000">
                          <a:srgbClr val="ffffff">
                            <a:alpha val="47000"/>
                          </a:srgbClr>
                        </a:gs>
                        <a:gs pos="100000">
                          <a:srgbClr val="0c0a9e">
                            <a:alpha val="47000"/>
                          </a:srgbClr>
                        </a:gs>
                      </a:gsLst>
                      <a:lin ang="2694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tIns="91440" bIns="914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p:txBody>
                </p:sp>
                <p:sp>
                  <p:nvSpPr>
                    <p:cNvPr id="414" name="Google Shape;1554;p40"/>
                    <p:cNvSpPr/>
                    <p:nvPr/>
                  </p:nvSpPr>
                  <p:spPr>
                    <a:xfrm>
                      <a:off x="-57600" y="199440"/>
                      <a:ext cx="413280" cy="413280"/>
                    </a:xfrm>
                    <a:custGeom>
                      <a:avLst/>
                      <a:gdLst>
                        <a:gd name="textAreaLeft" fmla="*/ 0 w 413280"/>
                        <a:gd name="textAreaRight" fmla="*/ 413640 w 413280"/>
                        <a:gd name="textAreaTop" fmla="*/ 0 h 413280"/>
                        <a:gd name="textAreaBottom" fmla="*/ 413640 h 413280"/>
                      </a:gdLst>
                      <a:ahLst/>
                      <a:rect l="textAreaLeft" t="textAreaTop" r="textAreaRight" b="textAreaBottom"/>
                      <a:pathLst>
                        <a:path w="27121" h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f5f8ff">
                            <a:alpha val="47000"/>
                          </a:srgbClr>
                        </a:gs>
                        <a:gs pos="22000">
                          <a:srgbClr val="f5f8ff">
                            <a:alpha val="47000"/>
                          </a:srgbClr>
                        </a:gs>
                        <a:gs pos="45000">
                          <a:srgbClr val="ffffff">
                            <a:alpha val="47000"/>
                          </a:srgbClr>
                        </a:gs>
                        <a:gs pos="100000">
                          <a:srgbClr val="0c0a9e">
                            <a:alpha val="47000"/>
                          </a:srgbClr>
                        </a:gs>
                      </a:gsLst>
                      <a:lin ang="2694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tIns="91440" bIns="914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p:txBody>
                </p:sp>
                <p:sp>
                  <p:nvSpPr>
                    <p:cNvPr id="415" name="Google Shape;1555;p40"/>
                    <p:cNvSpPr/>
                    <p:nvPr/>
                  </p:nvSpPr>
                  <p:spPr>
                    <a:xfrm>
                      <a:off x="18360" y="123480"/>
                      <a:ext cx="413280" cy="413280"/>
                    </a:xfrm>
                    <a:custGeom>
                      <a:avLst/>
                      <a:gdLst>
                        <a:gd name="textAreaLeft" fmla="*/ 0 w 413280"/>
                        <a:gd name="textAreaRight" fmla="*/ 413640 w 413280"/>
                        <a:gd name="textAreaTop" fmla="*/ 0 h 413280"/>
                        <a:gd name="textAreaBottom" fmla="*/ 413640 h 413280"/>
                      </a:gdLst>
                      <a:ahLst/>
                      <a:rect l="textAreaLeft" t="textAreaTop" r="textAreaRight" b="textAreaBottom"/>
                      <a:pathLst>
                        <a:path w="27121" h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f5f8ff">
                            <a:alpha val="47000"/>
                          </a:srgbClr>
                        </a:gs>
                        <a:gs pos="22000">
                          <a:srgbClr val="f5f8ff">
                            <a:alpha val="47000"/>
                          </a:srgbClr>
                        </a:gs>
                        <a:gs pos="45000">
                          <a:srgbClr val="ffffff">
                            <a:alpha val="47000"/>
                          </a:srgbClr>
                        </a:gs>
                        <a:gs pos="100000">
                          <a:srgbClr val="0c0a9e">
                            <a:alpha val="47000"/>
                          </a:srgbClr>
                        </a:gs>
                      </a:gsLst>
                      <a:lin ang="2694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tIns="91440" bIns="914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p:txBody>
                </p:sp>
              </p:grpSp>
              <p:sp>
                <p:nvSpPr>
                  <p:cNvPr id="416" name="Google Shape;1556;p40"/>
                  <p:cNvSpPr/>
                  <p:nvPr/>
                </p:nvSpPr>
                <p:spPr>
                  <a:xfrm>
                    <a:off x="-343440" y="49320"/>
                    <a:ext cx="903960" cy="865440"/>
                  </a:xfrm>
                  <a:custGeom>
                    <a:avLst/>
                    <a:gdLst>
                      <a:gd name="textAreaLeft" fmla="*/ 0 w 903960"/>
                      <a:gd name="textAreaRight" fmla="*/ 904320 w 903960"/>
                      <a:gd name="textAreaTop" fmla="*/ 0 h 865440"/>
                      <a:gd name="textAreaBottom" fmla="*/ 865800 h 865440"/>
                    </a:gdLst>
                    <a:ahLst/>
                    <a:rect l="textAreaLeft" t="textAreaTop" r="textAreaRight" b="textAreaBottom"/>
                    <a:pathLst>
                      <a:path w="36902" h="35337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0c0a9e">
                          <a:alpha val="20000"/>
                        </a:srgbClr>
                      </a:gs>
                      <a:gs pos="26000">
                        <a:srgbClr val="f5f8ff"/>
                      </a:gs>
                      <a:gs pos="44000">
                        <a:srgbClr val="ffffff">
                          <a:alpha val="0"/>
                        </a:srgbClr>
                      </a:gs>
                      <a:gs pos="82000">
                        <a:srgbClr val="f5f8ff"/>
                      </a:gs>
                      <a:gs pos="100000">
                        <a:srgbClr val="f5f8ff"/>
                      </a:gs>
                    </a:gsLst>
                    <a:lin ang="135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91440" bIns="914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</p:grpSp>
            <p:grpSp>
              <p:nvGrpSpPr>
                <p:cNvPr id="417" name="Google Shape;1557;p40"/>
                <p:cNvGrpSpPr/>
                <p:nvPr/>
              </p:nvGrpSpPr>
              <p:grpSpPr>
                <a:xfrm>
                  <a:off x="432000" y="-56520"/>
                  <a:ext cx="473040" cy="452880"/>
                  <a:chOff x="432000" y="-56520"/>
                  <a:chExt cx="473040" cy="452880"/>
                </a:xfrm>
              </p:grpSpPr>
              <p:grpSp>
                <p:nvGrpSpPr>
                  <p:cNvPr id="418" name="Google Shape;1558;p40"/>
                  <p:cNvGrpSpPr/>
                  <p:nvPr/>
                </p:nvGrpSpPr>
                <p:grpSpPr>
                  <a:xfrm>
                    <a:off x="462600" y="-17640"/>
                    <a:ext cx="375480" cy="375480"/>
                    <a:chOff x="462600" y="-17640"/>
                    <a:chExt cx="375480" cy="375480"/>
                  </a:xfrm>
                </p:grpSpPr>
                <p:sp>
                  <p:nvSpPr>
                    <p:cNvPr id="419" name="Google Shape;1559;p40"/>
                    <p:cNvSpPr/>
                    <p:nvPr/>
                  </p:nvSpPr>
                  <p:spPr>
                    <a:xfrm>
                      <a:off x="462600" y="141480"/>
                      <a:ext cx="216360" cy="216360"/>
                    </a:xfrm>
                    <a:custGeom>
                      <a:avLst/>
                      <a:gdLst>
                        <a:gd name="textAreaLeft" fmla="*/ 0 w 216360"/>
                        <a:gd name="textAreaRight" fmla="*/ 216720 w 216360"/>
                        <a:gd name="textAreaTop" fmla="*/ 0 h 216360"/>
                        <a:gd name="textAreaBottom" fmla="*/ 216720 h 216360"/>
                      </a:gdLst>
                      <a:ahLst/>
                      <a:rect l="textAreaLeft" t="textAreaTop" r="textAreaRight" b="textAreaBottom"/>
                      <a:pathLst>
                        <a:path w="27121" h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f5f8ff">
                            <a:alpha val="47000"/>
                          </a:srgbClr>
                        </a:gs>
                        <a:gs pos="22000">
                          <a:srgbClr val="f5f8ff">
                            <a:alpha val="47000"/>
                          </a:srgbClr>
                        </a:gs>
                        <a:gs pos="45000">
                          <a:srgbClr val="ffffff">
                            <a:alpha val="47000"/>
                          </a:srgbClr>
                        </a:gs>
                        <a:gs pos="100000">
                          <a:srgbClr val="0c0a9e">
                            <a:alpha val="47000"/>
                          </a:srgbClr>
                        </a:gs>
                      </a:gsLst>
                      <a:lin ang="2694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tIns="91440" bIns="914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p:txBody>
                </p:sp>
                <p:sp>
                  <p:nvSpPr>
                    <p:cNvPr id="420" name="Google Shape;1560;p40"/>
                    <p:cNvSpPr/>
                    <p:nvPr/>
                  </p:nvSpPr>
                  <p:spPr>
                    <a:xfrm>
                      <a:off x="502200" y="101880"/>
                      <a:ext cx="216360" cy="216360"/>
                    </a:xfrm>
                    <a:custGeom>
                      <a:avLst/>
                      <a:gdLst>
                        <a:gd name="textAreaLeft" fmla="*/ 0 w 216360"/>
                        <a:gd name="textAreaRight" fmla="*/ 216720 w 216360"/>
                        <a:gd name="textAreaTop" fmla="*/ 0 h 216360"/>
                        <a:gd name="textAreaBottom" fmla="*/ 216720 h 216360"/>
                      </a:gdLst>
                      <a:ahLst/>
                      <a:rect l="textAreaLeft" t="textAreaTop" r="textAreaRight" b="textAreaBottom"/>
                      <a:pathLst>
                        <a:path w="27121" h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f5f8ff">
                            <a:alpha val="47000"/>
                          </a:srgbClr>
                        </a:gs>
                        <a:gs pos="22000">
                          <a:srgbClr val="f5f8ff">
                            <a:alpha val="47000"/>
                          </a:srgbClr>
                        </a:gs>
                        <a:gs pos="45000">
                          <a:srgbClr val="ffffff">
                            <a:alpha val="47000"/>
                          </a:srgbClr>
                        </a:gs>
                        <a:gs pos="100000">
                          <a:srgbClr val="0c0a9e">
                            <a:alpha val="47000"/>
                          </a:srgbClr>
                        </a:gs>
                      </a:gsLst>
                      <a:lin ang="2694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tIns="91440" bIns="914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p:txBody>
                </p:sp>
                <p:sp>
                  <p:nvSpPr>
                    <p:cNvPr id="421" name="Google Shape;1561;p40"/>
                    <p:cNvSpPr/>
                    <p:nvPr/>
                  </p:nvSpPr>
                  <p:spPr>
                    <a:xfrm>
                      <a:off x="542160" y="61920"/>
                      <a:ext cx="216360" cy="216360"/>
                    </a:xfrm>
                    <a:custGeom>
                      <a:avLst/>
                      <a:gdLst>
                        <a:gd name="textAreaLeft" fmla="*/ 0 w 216360"/>
                        <a:gd name="textAreaRight" fmla="*/ 216720 w 216360"/>
                        <a:gd name="textAreaTop" fmla="*/ 0 h 216360"/>
                        <a:gd name="textAreaBottom" fmla="*/ 216720 h 216360"/>
                      </a:gdLst>
                      <a:ahLst/>
                      <a:rect l="textAreaLeft" t="textAreaTop" r="textAreaRight" b="textAreaBottom"/>
                      <a:pathLst>
                        <a:path w="27121" h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f5f8ff">
                            <a:alpha val="47000"/>
                          </a:srgbClr>
                        </a:gs>
                        <a:gs pos="22000">
                          <a:srgbClr val="f5f8ff">
                            <a:alpha val="47000"/>
                          </a:srgbClr>
                        </a:gs>
                        <a:gs pos="45000">
                          <a:srgbClr val="ffffff">
                            <a:alpha val="47000"/>
                          </a:srgbClr>
                        </a:gs>
                        <a:gs pos="100000">
                          <a:srgbClr val="0c0a9e">
                            <a:alpha val="47000"/>
                          </a:srgbClr>
                        </a:gs>
                      </a:gsLst>
                      <a:lin ang="2694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tIns="91440" bIns="914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p:txBody>
                </p:sp>
                <p:sp>
                  <p:nvSpPr>
                    <p:cNvPr id="422" name="Google Shape;1562;p40"/>
                    <p:cNvSpPr/>
                    <p:nvPr/>
                  </p:nvSpPr>
                  <p:spPr>
                    <a:xfrm>
                      <a:off x="581760" y="21960"/>
                      <a:ext cx="216360" cy="216360"/>
                    </a:xfrm>
                    <a:custGeom>
                      <a:avLst/>
                      <a:gdLst>
                        <a:gd name="textAreaLeft" fmla="*/ 0 w 216360"/>
                        <a:gd name="textAreaRight" fmla="*/ 216720 w 216360"/>
                        <a:gd name="textAreaTop" fmla="*/ 0 h 216360"/>
                        <a:gd name="textAreaBottom" fmla="*/ 216720 h 216360"/>
                      </a:gdLst>
                      <a:ahLst/>
                      <a:rect l="textAreaLeft" t="textAreaTop" r="textAreaRight" b="textAreaBottom"/>
                      <a:pathLst>
                        <a:path w="27121" h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f5f8ff">
                            <a:alpha val="47000"/>
                          </a:srgbClr>
                        </a:gs>
                        <a:gs pos="22000">
                          <a:srgbClr val="f5f8ff">
                            <a:alpha val="47000"/>
                          </a:srgbClr>
                        </a:gs>
                        <a:gs pos="45000">
                          <a:srgbClr val="ffffff">
                            <a:alpha val="47000"/>
                          </a:srgbClr>
                        </a:gs>
                        <a:gs pos="100000">
                          <a:srgbClr val="0c0a9e">
                            <a:alpha val="47000"/>
                          </a:srgbClr>
                        </a:gs>
                      </a:gsLst>
                      <a:lin ang="2694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tIns="91440" bIns="914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p:txBody>
                </p:sp>
                <p:sp>
                  <p:nvSpPr>
                    <p:cNvPr id="423" name="Google Shape;1563;p40"/>
                    <p:cNvSpPr/>
                    <p:nvPr/>
                  </p:nvSpPr>
                  <p:spPr>
                    <a:xfrm>
                      <a:off x="621720" y="-17640"/>
                      <a:ext cx="216360" cy="216360"/>
                    </a:xfrm>
                    <a:custGeom>
                      <a:avLst/>
                      <a:gdLst>
                        <a:gd name="textAreaLeft" fmla="*/ 0 w 216360"/>
                        <a:gd name="textAreaRight" fmla="*/ 216720 w 216360"/>
                        <a:gd name="textAreaTop" fmla="*/ 0 h 216360"/>
                        <a:gd name="textAreaBottom" fmla="*/ 216720 h 216360"/>
                      </a:gdLst>
                      <a:ahLst/>
                      <a:rect l="textAreaLeft" t="textAreaTop" r="textAreaRight" b="textAreaBottom"/>
                      <a:pathLst>
                        <a:path w="27121" h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f5f8ff">
                            <a:alpha val="47000"/>
                          </a:srgbClr>
                        </a:gs>
                        <a:gs pos="22000">
                          <a:srgbClr val="f5f8ff">
                            <a:alpha val="47000"/>
                          </a:srgbClr>
                        </a:gs>
                        <a:gs pos="45000">
                          <a:srgbClr val="ffffff">
                            <a:alpha val="47000"/>
                          </a:srgbClr>
                        </a:gs>
                        <a:gs pos="100000">
                          <a:srgbClr val="0c0a9e">
                            <a:alpha val="47000"/>
                          </a:srgbClr>
                        </a:gs>
                      </a:gsLst>
                      <a:lin ang="2694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tIns="91440" bIns="914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p:txBody>
                </p:sp>
              </p:grpSp>
              <p:sp>
                <p:nvSpPr>
                  <p:cNvPr id="424" name="Google Shape;1564;p40"/>
                  <p:cNvSpPr/>
                  <p:nvPr/>
                </p:nvSpPr>
                <p:spPr>
                  <a:xfrm>
                    <a:off x="432000" y="-56520"/>
                    <a:ext cx="473040" cy="452880"/>
                  </a:xfrm>
                  <a:custGeom>
                    <a:avLst/>
                    <a:gdLst>
                      <a:gd name="textAreaLeft" fmla="*/ 0 w 473040"/>
                      <a:gd name="textAreaRight" fmla="*/ 473400 w 473040"/>
                      <a:gd name="textAreaTop" fmla="*/ 0 h 452880"/>
                      <a:gd name="textAreaBottom" fmla="*/ 453240 h 452880"/>
                    </a:gdLst>
                    <a:ahLst/>
                    <a:rect l="textAreaLeft" t="textAreaTop" r="textAreaRight" b="textAreaBottom"/>
                    <a:pathLst>
                      <a:path w="36902" h="35337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0c0a9e">
                          <a:alpha val="20000"/>
                        </a:srgbClr>
                      </a:gs>
                      <a:gs pos="26000">
                        <a:srgbClr val="f5f8ff"/>
                      </a:gs>
                      <a:gs pos="44000">
                        <a:srgbClr val="ffffff">
                          <a:alpha val="0"/>
                        </a:srgbClr>
                      </a:gs>
                      <a:gs pos="82000">
                        <a:srgbClr val="f5f8ff"/>
                      </a:gs>
                      <a:gs pos="100000">
                        <a:srgbClr val="f5f8ff"/>
                      </a:gs>
                    </a:gsLst>
                    <a:lin ang="135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91440" bIns="914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</p:grpSp>
            <p:grpSp>
              <p:nvGrpSpPr>
                <p:cNvPr id="425" name="Google Shape;1565;p40"/>
                <p:cNvGrpSpPr/>
                <p:nvPr/>
              </p:nvGrpSpPr>
              <p:grpSpPr>
                <a:xfrm>
                  <a:off x="378000" y="329400"/>
                  <a:ext cx="473040" cy="452880"/>
                  <a:chOff x="378000" y="329400"/>
                  <a:chExt cx="473040" cy="452880"/>
                </a:xfrm>
              </p:grpSpPr>
              <p:grpSp>
                <p:nvGrpSpPr>
                  <p:cNvPr id="426" name="Google Shape;1566;p40"/>
                  <p:cNvGrpSpPr/>
                  <p:nvPr/>
                </p:nvGrpSpPr>
                <p:grpSpPr>
                  <a:xfrm>
                    <a:off x="408600" y="368280"/>
                    <a:ext cx="375120" cy="375480"/>
                    <a:chOff x="408600" y="368280"/>
                    <a:chExt cx="375120" cy="375480"/>
                  </a:xfrm>
                </p:grpSpPr>
                <p:sp>
                  <p:nvSpPr>
                    <p:cNvPr id="427" name="Google Shape;1567;p40"/>
                    <p:cNvSpPr/>
                    <p:nvPr/>
                  </p:nvSpPr>
                  <p:spPr>
                    <a:xfrm>
                      <a:off x="408600" y="527400"/>
                      <a:ext cx="216360" cy="216360"/>
                    </a:xfrm>
                    <a:custGeom>
                      <a:avLst/>
                      <a:gdLst>
                        <a:gd name="textAreaLeft" fmla="*/ 0 w 216360"/>
                        <a:gd name="textAreaRight" fmla="*/ 216720 w 216360"/>
                        <a:gd name="textAreaTop" fmla="*/ 0 h 216360"/>
                        <a:gd name="textAreaBottom" fmla="*/ 216720 h 216360"/>
                      </a:gdLst>
                      <a:ahLst/>
                      <a:rect l="textAreaLeft" t="textAreaTop" r="textAreaRight" b="textAreaBottom"/>
                      <a:pathLst>
                        <a:path w="27121" h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f5f8ff">
                            <a:alpha val="47000"/>
                          </a:srgbClr>
                        </a:gs>
                        <a:gs pos="22000">
                          <a:srgbClr val="f5f8ff">
                            <a:alpha val="47000"/>
                          </a:srgbClr>
                        </a:gs>
                        <a:gs pos="45000">
                          <a:srgbClr val="ffffff">
                            <a:alpha val="47000"/>
                          </a:srgbClr>
                        </a:gs>
                        <a:gs pos="100000">
                          <a:srgbClr val="0c0a9e">
                            <a:alpha val="47000"/>
                          </a:srgbClr>
                        </a:gs>
                      </a:gsLst>
                      <a:lin ang="2694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tIns="91440" bIns="914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p:txBody>
                </p:sp>
                <p:sp>
                  <p:nvSpPr>
                    <p:cNvPr id="428" name="Google Shape;1568;p40"/>
                    <p:cNvSpPr/>
                    <p:nvPr/>
                  </p:nvSpPr>
                  <p:spPr>
                    <a:xfrm>
                      <a:off x="448200" y="487800"/>
                      <a:ext cx="216360" cy="216360"/>
                    </a:xfrm>
                    <a:custGeom>
                      <a:avLst/>
                      <a:gdLst>
                        <a:gd name="textAreaLeft" fmla="*/ 0 w 216360"/>
                        <a:gd name="textAreaRight" fmla="*/ 216720 w 216360"/>
                        <a:gd name="textAreaTop" fmla="*/ 0 h 216360"/>
                        <a:gd name="textAreaBottom" fmla="*/ 216720 h 216360"/>
                      </a:gdLst>
                      <a:ahLst/>
                      <a:rect l="textAreaLeft" t="textAreaTop" r="textAreaRight" b="textAreaBottom"/>
                      <a:pathLst>
                        <a:path w="27121" h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f5f8ff">
                            <a:alpha val="47000"/>
                          </a:srgbClr>
                        </a:gs>
                        <a:gs pos="22000">
                          <a:srgbClr val="f5f8ff">
                            <a:alpha val="47000"/>
                          </a:srgbClr>
                        </a:gs>
                        <a:gs pos="45000">
                          <a:srgbClr val="ffffff">
                            <a:alpha val="47000"/>
                          </a:srgbClr>
                        </a:gs>
                        <a:gs pos="100000">
                          <a:srgbClr val="0c0a9e">
                            <a:alpha val="47000"/>
                          </a:srgbClr>
                        </a:gs>
                      </a:gsLst>
                      <a:lin ang="2694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tIns="91440" bIns="914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p:txBody>
                </p:sp>
                <p:sp>
                  <p:nvSpPr>
                    <p:cNvPr id="429" name="Google Shape;1569;p40"/>
                    <p:cNvSpPr/>
                    <p:nvPr/>
                  </p:nvSpPr>
                  <p:spPr>
                    <a:xfrm>
                      <a:off x="488160" y="447840"/>
                      <a:ext cx="216360" cy="216360"/>
                    </a:xfrm>
                    <a:custGeom>
                      <a:avLst/>
                      <a:gdLst>
                        <a:gd name="textAreaLeft" fmla="*/ 0 w 216360"/>
                        <a:gd name="textAreaRight" fmla="*/ 216720 w 216360"/>
                        <a:gd name="textAreaTop" fmla="*/ 0 h 216360"/>
                        <a:gd name="textAreaBottom" fmla="*/ 216720 h 216360"/>
                      </a:gdLst>
                      <a:ahLst/>
                      <a:rect l="textAreaLeft" t="textAreaTop" r="textAreaRight" b="textAreaBottom"/>
                      <a:pathLst>
                        <a:path w="27121" h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f5f8ff">
                            <a:alpha val="47000"/>
                          </a:srgbClr>
                        </a:gs>
                        <a:gs pos="22000">
                          <a:srgbClr val="f5f8ff">
                            <a:alpha val="47000"/>
                          </a:srgbClr>
                        </a:gs>
                        <a:gs pos="45000">
                          <a:srgbClr val="ffffff">
                            <a:alpha val="47000"/>
                          </a:srgbClr>
                        </a:gs>
                        <a:gs pos="100000">
                          <a:srgbClr val="0c0a9e">
                            <a:alpha val="47000"/>
                          </a:srgbClr>
                        </a:gs>
                      </a:gsLst>
                      <a:lin ang="2694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tIns="91440" bIns="914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p:txBody>
                </p:sp>
                <p:sp>
                  <p:nvSpPr>
                    <p:cNvPr id="430" name="Google Shape;1570;p40"/>
                    <p:cNvSpPr/>
                    <p:nvPr/>
                  </p:nvSpPr>
                  <p:spPr>
                    <a:xfrm>
                      <a:off x="527760" y="408240"/>
                      <a:ext cx="216360" cy="216360"/>
                    </a:xfrm>
                    <a:custGeom>
                      <a:avLst/>
                      <a:gdLst>
                        <a:gd name="textAreaLeft" fmla="*/ 0 w 216360"/>
                        <a:gd name="textAreaRight" fmla="*/ 216720 w 216360"/>
                        <a:gd name="textAreaTop" fmla="*/ 0 h 216360"/>
                        <a:gd name="textAreaBottom" fmla="*/ 216720 h 216360"/>
                      </a:gdLst>
                      <a:ahLst/>
                      <a:rect l="textAreaLeft" t="textAreaTop" r="textAreaRight" b="textAreaBottom"/>
                      <a:pathLst>
                        <a:path w="27121" h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f5f8ff">
                            <a:alpha val="47000"/>
                          </a:srgbClr>
                        </a:gs>
                        <a:gs pos="22000">
                          <a:srgbClr val="f5f8ff">
                            <a:alpha val="47000"/>
                          </a:srgbClr>
                        </a:gs>
                        <a:gs pos="45000">
                          <a:srgbClr val="ffffff">
                            <a:alpha val="47000"/>
                          </a:srgbClr>
                        </a:gs>
                        <a:gs pos="100000">
                          <a:srgbClr val="0c0a9e">
                            <a:alpha val="47000"/>
                          </a:srgbClr>
                        </a:gs>
                      </a:gsLst>
                      <a:lin ang="2694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tIns="91440" bIns="914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p:txBody>
                </p:sp>
                <p:sp>
                  <p:nvSpPr>
                    <p:cNvPr id="431" name="Google Shape;1571;p40"/>
                    <p:cNvSpPr/>
                    <p:nvPr/>
                  </p:nvSpPr>
                  <p:spPr>
                    <a:xfrm>
                      <a:off x="567360" y="368280"/>
                      <a:ext cx="216360" cy="216360"/>
                    </a:xfrm>
                    <a:custGeom>
                      <a:avLst/>
                      <a:gdLst>
                        <a:gd name="textAreaLeft" fmla="*/ 0 w 216360"/>
                        <a:gd name="textAreaRight" fmla="*/ 216720 w 216360"/>
                        <a:gd name="textAreaTop" fmla="*/ 0 h 216360"/>
                        <a:gd name="textAreaBottom" fmla="*/ 216720 h 216360"/>
                      </a:gdLst>
                      <a:ahLst/>
                      <a:rect l="textAreaLeft" t="textAreaTop" r="textAreaRight" b="textAreaBottom"/>
                      <a:pathLst>
                        <a:path w="27121" h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f5f8ff">
                            <a:alpha val="47000"/>
                          </a:srgbClr>
                        </a:gs>
                        <a:gs pos="22000">
                          <a:srgbClr val="f5f8ff">
                            <a:alpha val="47000"/>
                          </a:srgbClr>
                        </a:gs>
                        <a:gs pos="45000">
                          <a:srgbClr val="ffffff">
                            <a:alpha val="47000"/>
                          </a:srgbClr>
                        </a:gs>
                        <a:gs pos="100000">
                          <a:srgbClr val="0c0a9e">
                            <a:alpha val="47000"/>
                          </a:srgbClr>
                        </a:gs>
                      </a:gsLst>
                      <a:lin ang="2694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tIns="91440" bIns="914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p:txBody>
                </p:sp>
              </p:grpSp>
              <p:sp>
                <p:nvSpPr>
                  <p:cNvPr id="432" name="Google Shape;1572;p40"/>
                  <p:cNvSpPr/>
                  <p:nvPr/>
                </p:nvSpPr>
                <p:spPr>
                  <a:xfrm>
                    <a:off x="378000" y="329400"/>
                    <a:ext cx="473040" cy="452880"/>
                  </a:xfrm>
                  <a:custGeom>
                    <a:avLst/>
                    <a:gdLst>
                      <a:gd name="textAreaLeft" fmla="*/ 0 w 473040"/>
                      <a:gd name="textAreaRight" fmla="*/ 473400 w 473040"/>
                      <a:gd name="textAreaTop" fmla="*/ 0 h 452880"/>
                      <a:gd name="textAreaBottom" fmla="*/ 453240 h 452880"/>
                    </a:gdLst>
                    <a:ahLst/>
                    <a:rect l="textAreaLeft" t="textAreaTop" r="textAreaRight" b="textAreaBottom"/>
                    <a:pathLst>
                      <a:path w="36902" h="35337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0c0a9e">
                          <a:alpha val="20000"/>
                        </a:srgbClr>
                      </a:gs>
                      <a:gs pos="26000">
                        <a:srgbClr val="f5f8ff"/>
                      </a:gs>
                      <a:gs pos="44000">
                        <a:srgbClr val="ffffff">
                          <a:alpha val="0"/>
                        </a:srgbClr>
                      </a:gs>
                      <a:gs pos="82000">
                        <a:srgbClr val="f5f8ff"/>
                      </a:gs>
                      <a:gs pos="100000">
                        <a:srgbClr val="f5f8ff"/>
                      </a:gs>
                    </a:gsLst>
                    <a:lin ang="135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91440" bIns="914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</p:grpSp>
            <p:grpSp>
              <p:nvGrpSpPr>
                <p:cNvPr id="433" name="Google Shape;1573;p40"/>
                <p:cNvGrpSpPr/>
                <p:nvPr/>
              </p:nvGrpSpPr>
              <p:grpSpPr>
                <a:xfrm>
                  <a:off x="721800" y="160560"/>
                  <a:ext cx="473040" cy="452880"/>
                  <a:chOff x="721800" y="160560"/>
                  <a:chExt cx="473040" cy="452880"/>
                </a:xfrm>
              </p:grpSpPr>
              <p:grpSp>
                <p:nvGrpSpPr>
                  <p:cNvPr id="434" name="Google Shape;1574;p40"/>
                  <p:cNvGrpSpPr/>
                  <p:nvPr/>
                </p:nvGrpSpPr>
                <p:grpSpPr>
                  <a:xfrm>
                    <a:off x="752040" y="199440"/>
                    <a:ext cx="375480" cy="375120"/>
                    <a:chOff x="752040" y="199440"/>
                    <a:chExt cx="375480" cy="375120"/>
                  </a:xfrm>
                </p:grpSpPr>
                <p:sp>
                  <p:nvSpPr>
                    <p:cNvPr id="435" name="Google Shape;1575;p40"/>
                    <p:cNvSpPr/>
                    <p:nvPr/>
                  </p:nvSpPr>
                  <p:spPr>
                    <a:xfrm>
                      <a:off x="752040" y="358200"/>
                      <a:ext cx="216360" cy="216360"/>
                    </a:xfrm>
                    <a:custGeom>
                      <a:avLst/>
                      <a:gdLst>
                        <a:gd name="textAreaLeft" fmla="*/ 0 w 216360"/>
                        <a:gd name="textAreaRight" fmla="*/ 216720 w 216360"/>
                        <a:gd name="textAreaTop" fmla="*/ 0 h 216360"/>
                        <a:gd name="textAreaBottom" fmla="*/ 216720 h 216360"/>
                      </a:gdLst>
                      <a:ahLst/>
                      <a:rect l="textAreaLeft" t="textAreaTop" r="textAreaRight" b="textAreaBottom"/>
                      <a:pathLst>
                        <a:path w="27121" h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f5f8ff">
                            <a:alpha val="47000"/>
                          </a:srgbClr>
                        </a:gs>
                        <a:gs pos="22000">
                          <a:srgbClr val="f5f8ff">
                            <a:alpha val="47000"/>
                          </a:srgbClr>
                        </a:gs>
                        <a:gs pos="45000">
                          <a:srgbClr val="ffffff">
                            <a:alpha val="47000"/>
                          </a:srgbClr>
                        </a:gs>
                        <a:gs pos="100000">
                          <a:srgbClr val="0c0a9e">
                            <a:alpha val="47000"/>
                          </a:srgbClr>
                        </a:gs>
                      </a:gsLst>
                      <a:lin ang="2694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tIns="91440" bIns="914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p:txBody>
                </p:sp>
                <p:sp>
                  <p:nvSpPr>
                    <p:cNvPr id="436" name="Google Shape;1576;p40"/>
                    <p:cNvSpPr/>
                    <p:nvPr/>
                  </p:nvSpPr>
                  <p:spPr>
                    <a:xfrm>
                      <a:off x="792000" y="318600"/>
                      <a:ext cx="216360" cy="216360"/>
                    </a:xfrm>
                    <a:custGeom>
                      <a:avLst/>
                      <a:gdLst>
                        <a:gd name="textAreaLeft" fmla="*/ 0 w 216360"/>
                        <a:gd name="textAreaRight" fmla="*/ 216720 w 216360"/>
                        <a:gd name="textAreaTop" fmla="*/ 0 h 216360"/>
                        <a:gd name="textAreaBottom" fmla="*/ 216720 h 216360"/>
                      </a:gdLst>
                      <a:ahLst/>
                      <a:rect l="textAreaLeft" t="textAreaTop" r="textAreaRight" b="textAreaBottom"/>
                      <a:pathLst>
                        <a:path w="27121" h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f5f8ff">
                            <a:alpha val="47000"/>
                          </a:srgbClr>
                        </a:gs>
                        <a:gs pos="22000">
                          <a:srgbClr val="f5f8ff">
                            <a:alpha val="47000"/>
                          </a:srgbClr>
                        </a:gs>
                        <a:gs pos="45000">
                          <a:srgbClr val="ffffff">
                            <a:alpha val="47000"/>
                          </a:srgbClr>
                        </a:gs>
                        <a:gs pos="100000">
                          <a:srgbClr val="0c0a9e">
                            <a:alpha val="47000"/>
                          </a:srgbClr>
                        </a:gs>
                      </a:gsLst>
                      <a:lin ang="2694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tIns="91440" bIns="914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p:txBody>
                </p:sp>
                <p:sp>
                  <p:nvSpPr>
                    <p:cNvPr id="437" name="Google Shape;1577;p40"/>
                    <p:cNvSpPr/>
                    <p:nvPr/>
                  </p:nvSpPr>
                  <p:spPr>
                    <a:xfrm>
                      <a:off x="831600" y="278640"/>
                      <a:ext cx="216360" cy="216360"/>
                    </a:xfrm>
                    <a:custGeom>
                      <a:avLst/>
                      <a:gdLst>
                        <a:gd name="textAreaLeft" fmla="*/ 0 w 216360"/>
                        <a:gd name="textAreaRight" fmla="*/ 216720 w 216360"/>
                        <a:gd name="textAreaTop" fmla="*/ 0 h 216360"/>
                        <a:gd name="textAreaBottom" fmla="*/ 216720 h 216360"/>
                      </a:gdLst>
                      <a:ahLst/>
                      <a:rect l="textAreaLeft" t="textAreaTop" r="textAreaRight" b="textAreaBottom"/>
                      <a:pathLst>
                        <a:path w="27121" h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f5f8ff">
                            <a:alpha val="47000"/>
                          </a:srgbClr>
                        </a:gs>
                        <a:gs pos="22000">
                          <a:srgbClr val="f5f8ff">
                            <a:alpha val="47000"/>
                          </a:srgbClr>
                        </a:gs>
                        <a:gs pos="45000">
                          <a:srgbClr val="ffffff">
                            <a:alpha val="47000"/>
                          </a:srgbClr>
                        </a:gs>
                        <a:gs pos="100000">
                          <a:srgbClr val="0c0a9e">
                            <a:alpha val="47000"/>
                          </a:srgbClr>
                        </a:gs>
                      </a:gsLst>
                      <a:lin ang="2694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tIns="91440" bIns="914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p:txBody>
                </p:sp>
                <p:sp>
                  <p:nvSpPr>
                    <p:cNvPr id="438" name="Google Shape;1578;p40"/>
                    <p:cNvSpPr/>
                    <p:nvPr/>
                  </p:nvSpPr>
                  <p:spPr>
                    <a:xfrm>
                      <a:off x="871200" y="239040"/>
                      <a:ext cx="216360" cy="216360"/>
                    </a:xfrm>
                    <a:custGeom>
                      <a:avLst/>
                      <a:gdLst>
                        <a:gd name="textAreaLeft" fmla="*/ 0 w 216360"/>
                        <a:gd name="textAreaRight" fmla="*/ 216720 w 216360"/>
                        <a:gd name="textAreaTop" fmla="*/ 0 h 216360"/>
                        <a:gd name="textAreaBottom" fmla="*/ 216720 h 216360"/>
                      </a:gdLst>
                      <a:ahLst/>
                      <a:rect l="textAreaLeft" t="textAreaTop" r="textAreaRight" b="textAreaBottom"/>
                      <a:pathLst>
                        <a:path w="27121" h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f5f8ff">
                            <a:alpha val="47000"/>
                          </a:srgbClr>
                        </a:gs>
                        <a:gs pos="22000">
                          <a:srgbClr val="f5f8ff">
                            <a:alpha val="47000"/>
                          </a:srgbClr>
                        </a:gs>
                        <a:gs pos="45000">
                          <a:srgbClr val="ffffff">
                            <a:alpha val="47000"/>
                          </a:srgbClr>
                        </a:gs>
                        <a:gs pos="100000">
                          <a:srgbClr val="0c0a9e">
                            <a:alpha val="47000"/>
                          </a:srgbClr>
                        </a:gs>
                      </a:gsLst>
                      <a:lin ang="2694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tIns="91440" bIns="914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p:txBody>
                </p:sp>
                <p:sp>
                  <p:nvSpPr>
                    <p:cNvPr id="439" name="Google Shape;1579;p40"/>
                    <p:cNvSpPr/>
                    <p:nvPr/>
                  </p:nvSpPr>
                  <p:spPr>
                    <a:xfrm>
                      <a:off x="911160" y="199440"/>
                      <a:ext cx="216360" cy="216360"/>
                    </a:xfrm>
                    <a:custGeom>
                      <a:avLst/>
                      <a:gdLst>
                        <a:gd name="textAreaLeft" fmla="*/ 0 w 216360"/>
                        <a:gd name="textAreaRight" fmla="*/ 216720 w 216360"/>
                        <a:gd name="textAreaTop" fmla="*/ 0 h 216360"/>
                        <a:gd name="textAreaBottom" fmla="*/ 216720 h 216360"/>
                      </a:gdLst>
                      <a:ahLst/>
                      <a:rect l="textAreaLeft" t="textAreaTop" r="textAreaRight" b="textAreaBottom"/>
                      <a:pathLst>
                        <a:path w="27121" h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f5f8ff">
                            <a:alpha val="47000"/>
                          </a:srgbClr>
                        </a:gs>
                        <a:gs pos="22000">
                          <a:srgbClr val="f5f8ff">
                            <a:alpha val="47000"/>
                          </a:srgbClr>
                        </a:gs>
                        <a:gs pos="45000">
                          <a:srgbClr val="ffffff">
                            <a:alpha val="47000"/>
                          </a:srgbClr>
                        </a:gs>
                        <a:gs pos="100000">
                          <a:srgbClr val="0c0a9e">
                            <a:alpha val="47000"/>
                          </a:srgbClr>
                        </a:gs>
                      </a:gsLst>
                      <a:lin ang="2694000"/>
                    </a:gradFill>
                    <a:ln w="0"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tIns="91440" bIns="914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  <a:ea typeface="Arial"/>
                      </a:endParaRPr>
                    </a:p>
                  </p:txBody>
                </p:sp>
              </p:grpSp>
              <p:sp>
                <p:nvSpPr>
                  <p:cNvPr id="440" name="Google Shape;1580;p40"/>
                  <p:cNvSpPr/>
                  <p:nvPr/>
                </p:nvSpPr>
                <p:spPr>
                  <a:xfrm>
                    <a:off x="721800" y="160560"/>
                    <a:ext cx="473040" cy="452880"/>
                  </a:xfrm>
                  <a:custGeom>
                    <a:avLst/>
                    <a:gdLst>
                      <a:gd name="textAreaLeft" fmla="*/ 0 w 473040"/>
                      <a:gd name="textAreaRight" fmla="*/ 473400 w 473040"/>
                      <a:gd name="textAreaTop" fmla="*/ 0 h 452880"/>
                      <a:gd name="textAreaBottom" fmla="*/ 453240 h 452880"/>
                    </a:gdLst>
                    <a:ahLst/>
                    <a:rect l="textAreaLeft" t="textAreaTop" r="textAreaRight" b="textAreaBottom"/>
                    <a:pathLst>
                      <a:path w="36902" h="35337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0c0a9e">
                          <a:alpha val="20000"/>
                        </a:srgbClr>
                      </a:gs>
                      <a:gs pos="26000">
                        <a:srgbClr val="f5f8ff"/>
                      </a:gs>
                      <a:gs pos="44000">
                        <a:srgbClr val="ffffff">
                          <a:alpha val="0"/>
                        </a:srgbClr>
                      </a:gs>
                      <a:gs pos="82000">
                        <a:srgbClr val="f5f8ff"/>
                      </a:gs>
                      <a:gs pos="100000">
                        <a:srgbClr val="f5f8ff"/>
                      </a:gs>
                    </a:gsLst>
                    <a:lin ang="13500000"/>
                  </a:gra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tIns="91440" bIns="91440" anchor="ctr">
                    <a:no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endParaRPr b="0" lang="en-US" sz="1400" spc="-1" strike="noStrike">
                      <a:solidFill>
                        <a:srgbClr val="000000"/>
                      </a:solidFill>
                      <a:latin typeface="Arial"/>
                      <a:ea typeface="Arial"/>
                    </a:endParaRPr>
                  </a:p>
                </p:txBody>
              </p:sp>
            </p:grpSp>
          </p:grpSp>
          <p:grpSp>
            <p:nvGrpSpPr>
              <p:cNvPr id="441" name="Google Shape;1581;p40"/>
              <p:cNvGrpSpPr/>
              <p:nvPr/>
            </p:nvGrpSpPr>
            <p:grpSpPr>
              <a:xfrm>
                <a:off x="-2765520" y="-2845080"/>
                <a:ext cx="5849640" cy="6144120"/>
                <a:chOff x="-2765520" y="-2845080"/>
                <a:chExt cx="5849640" cy="6144120"/>
              </a:xfrm>
            </p:grpSpPr>
            <p:sp>
              <p:nvSpPr>
                <p:cNvPr id="442" name="Google Shape;1582;p40"/>
                <p:cNvSpPr/>
                <p:nvPr/>
              </p:nvSpPr>
              <p:spPr>
                <a:xfrm rot="10521000">
                  <a:off x="-900360" y="-954720"/>
                  <a:ext cx="2780280" cy="2407680"/>
                </a:xfrm>
                <a:custGeom>
                  <a:avLst/>
                  <a:gdLst>
                    <a:gd name="textAreaLeft" fmla="*/ 0 w 2780280"/>
                    <a:gd name="textAreaRight" fmla="*/ 2780640 w 2780280"/>
                    <a:gd name="textAreaTop" fmla="*/ 0 h 2407680"/>
                    <a:gd name="textAreaBottom" fmla="*/ 2408040 h 2407680"/>
                  </a:gdLst>
                  <a:ahLst/>
                  <a:rect l="textAreaLeft" t="textAreaTop" r="textAreaRight" b="textAreaBottom"/>
                  <a:pathLst>
                    <a:path w="51285" h="44413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5f8ff"/>
                    </a:gs>
                    <a:gs pos="22000">
                      <a:srgbClr val="f5f8ff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000"/>
                      </a:srgbClr>
                    </a:gs>
                  </a:gsLst>
                  <a:lin ang="207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pic>
              <p:nvPicPr>
                <p:cNvPr id="443" name="Google Shape;1583;p40" descr=""/>
                <p:cNvPicPr/>
                <p:nvPr/>
              </p:nvPicPr>
              <p:blipFill>
                <a:blip r:embed="rId1"/>
                <a:srcRect l="0" t="17653" r="0" b="17662"/>
                <a:stretch/>
              </p:blipFill>
              <p:spPr>
                <a:xfrm rot="14121000">
                  <a:off x="-2285280" y="-1638720"/>
                  <a:ext cx="4889520" cy="373176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  <p:grpSp>
            <p:nvGrpSpPr>
              <p:cNvPr id="444" name="Google Shape;1584;p40"/>
              <p:cNvGrpSpPr/>
              <p:nvPr/>
            </p:nvGrpSpPr>
            <p:grpSpPr>
              <a:xfrm>
                <a:off x="-792720" y="-2806200"/>
                <a:ext cx="6190920" cy="6190920"/>
                <a:chOff x="-792720" y="-2806200"/>
                <a:chExt cx="6190920" cy="6190920"/>
              </a:xfrm>
            </p:grpSpPr>
            <p:sp>
              <p:nvSpPr>
                <p:cNvPr id="445" name="Google Shape;1585;p40"/>
                <p:cNvSpPr/>
                <p:nvPr/>
              </p:nvSpPr>
              <p:spPr>
                <a:xfrm rot="13500000">
                  <a:off x="299520" y="-2085120"/>
                  <a:ext cx="4006080" cy="4749120"/>
                </a:xfrm>
                <a:custGeom>
                  <a:avLst/>
                  <a:gdLst>
                    <a:gd name="textAreaLeft" fmla="*/ 0 w 4006080"/>
                    <a:gd name="textAreaRight" fmla="*/ 4006440 w 4006080"/>
                    <a:gd name="textAreaTop" fmla="*/ 0 h 4749120"/>
                    <a:gd name="textAreaBottom" fmla="*/ 4749480 h 4749120"/>
                  </a:gdLst>
                  <a:ahLst/>
                  <a:rect l="textAreaLeft" t="textAreaTop" r="textAreaRight" b="textAreaBottom"/>
                  <a:pathLst>
                    <a:path w="97678" h="115794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8906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  <p:sp>
              <p:nvSpPr>
                <p:cNvPr id="446" name="Google Shape;1586;p40"/>
                <p:cNvSpPr/>
                <p:nvPr/>
              </p:nvSpPr>
              <p:spPr>
                <a:xfrm rot="13500000">
                  <a:off x="-68400" y="-921240"/>
                  <a:ext cx="2925000" cy="3057480"/>
                </a:xfrm>
                <a:custGeom>
                  <a:avLst/>
                  <a:gdLst>
                    <a:gd name="textAreaLeft" fmla="*/ 0 w 2925000"/>
                    <a:gd name="textAreaRight" fmla="*/ 2925360 w 2925000"/>
                    <a:gd name="textAreaTop" fmla="*/ 0 h 3057480"/>
                    <a:gd name="textAreaBottom" fmla="*/ 3057840 h 3057480"/>
                  </a:gdLst>
                  <a:ahLst/>
                  <a:rect l="textAreaLeft" t="textAreaTop" r="textAreaRight" b="textAreaBottom"/>
                  <a:pathLst>
                    <a:path w="71320" h="7455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c0a9e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8906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pc="-1" strike="noStrike">
                    <a:solidFill>
                      <a:srgbClr val="000000"/>
                    </a:solidFill>
                    <a:latin typeface="Arial"/>
                    <a:ea typeface="Arial"/>
                  </a:endParaRPr>
                </a:p>
              </p:txBody>
            </p:sp>
          </p:grpSp>
        </p:grpSp>
        <p:grpSp>
          <p:nvGrpSpPr>
            <p:cNvPr id="447" name="Google Shape;1587;p40"/>
            <p:cNvGrpSpPr/>
            <p:nvPr/>
          </p:nvGrpSpPr>
          <p:grpSpPr>
            <a:xfrm>
              <a:off x="-152280" y="-348120"/>
              <a:ext cx="438840" cy="438840"/>
              <a:chOff x="-152280" y="-348120"/>
              <a:chExt cx="438840" cy="438840"/>
            </a:xfrm>
          </p:grpSpPr>
          <p:sp>
            <p:nvSpPr>
              <p:cNvPr id="448" name="Google Shape;1588;p40"/>
              <p:cNvSpPr/>
              <p:nvPr/>
            </p:nvSpPr>
            <p:spPr>
              <a:xfrm>
                <a:off x="-152280" y="-348120"/>
                <a:ext cx="438840" cy="438840"/>
              </a:xfrm>
              <a:custGeom>
                <a:avLst/>
                <a:gdLst>
                  <a:gd name="textAreaLeft" fmla="*/ 0 w 438840"/>
                  <a:gd name="textAreaRight" fmla="*/ 439200 w 438840"/>
                  <a:gd name="textAreaTop" fmla="*/ 0 h 438840"/>
                  <a:gd name="textAreaBottom" fmla="*/ 439200 h 438840"/>
                </a:gdLst>
                <a:ahLst/>
                <a:rect l="textAreaLeft" t="textAreaTop" r="textAreaRight" b="textAreaBottom"/>
                <a:pathLst>
                  <a:path w="17568" h="17564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49" name="Google Shape;1589;p40"/>
              <p:cNvSpPr/>
              <p:nvPr/>
            </p:nvSpPr>
            <p:spPr>
              <a:xfrm>
                <a:off x="-64080" y="-248040"/>
                <a:ext cx="262440" cy="239400"/>
              </a:xfrm>
              <a:custGeom>
                <a:avLst/>
                <a:gdLst>
                  <a:gd name="textAreaLeft" fmla="*/ 0 w 262440"/>
                  <a:gd name="textAreaRight" fmla="*/ 262800 w 262440"/>
                  <a:gd name="textAreaTop" fmla="*/ 0 h 239400"/>
                  <a:gd name="textAreaBottom" fmla="*/ 239760 h 239400"/>
                </a:gdLst>
                <a:ahLst/>
                <a:rect l="textAreaLeft" t="textAreaTop" r="textAreaRight" b="textAreaBottom"/>
                <a:pathLst>
                  <a:path w="10514" h="9588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450" name="Google Shape;1590;p40"/>
          <p:cNvGrpSpPr/>
          <p:nvPr/>
        </p:nvGrpSpPr>
        <p:grpSpPr>
          <a:xfrm>
            <a:off x="4605480" y="2412720"/>
            <a:ext cx="5765400" cy="4103280"/>
            <a:chOff x="4605480" y="2412720"/>
            <a:chExt cx="5765400" cy="4103280"/>
          </a:xfrm>
        </p:grpSpPr>
        <p:pic>
          <p:nvPicPr>
            <p:cNvPr id="451" name="Google Shape;1591;p40" descr=""/>
            <p:cNvPicPr/>
            <p:nvPr/>
          </p:nvPicPr>
          <p:blipFill>
            <a:blip r:embed="rId2"/>
            <a:srcRect l="16959" t="24713" r="7122" b="26173"/>
            <a:stretch/>
          </p:blipFill>
          <p:spPr>
            <a:xfrm flipH="1" rot="16200000">
              <a:off x="6753240" y="2898360"/>
              <a:ext cx="4103280" cy="313164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452" name="Google Shape;1592;p40"/>
            <p:cNvGrpSpPr/>
            <p:nvPr/>
          </p:nvGrpSpPr>
          <p:grpSpPr>
            <a:xfrm>
              <a:off x="8373240" y="4173120"/>
              <a:ext cx="1186200" cy="1477440"/>
              <a:chOff x="8373240" y="4173120"/>
              <a:chExt cx="1186200" cy="1477440"/>
            </a:xfrm>
          </p:grpSpPr>
          <p:sp>
            <p:nvSpPr>
              <p:cNvPr id="453" name="Google Shape;1593;p40"/>
              <p:cNvSpPr/>
              <p:nvPr/>
            </p:nvSpPr>
            <p:spPr>
              <a:xfrm flipV="1" rot="5400000">
                <a:off x="8533440" y="4624200"/>
                <a:ext cx="1099800" cy="952200"/>
              </a:xfrm>
              <a:custGeom>
                <a:avLst/>
                <a:gdLst>
                  <a:gd name="textAreaLeft" fmla="*/ 0 w 1099800"/>
                  <a:gd name="textAreaRight" fmla="*/ 1100160 w 1099800"/>
                  <a:gd name="textAreaTop" fmla="*/ -360 h 952200"/>
                  <a:gd name="textAreaBottom" fmla="*/ 952200 h 952200"/>
                </a:gdLst>
                <a:ah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000"/>
                    </a:srgbClr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54" name="Google Shape;1594;p40"/>
              <p:cNvSpPr/>
              <p:nvPr/>
            </p:nvSpPr>
            <p:spPr>
              <a:xfrm flipV="1" rot="5400000">
                <a:off x="8320680" y="4583880"/>
                <a:ext cx="785520" cy="680400"/>
              </a:xfrm>
              <a:custGeom>
                <a:avLst/>
                <a:gdLst>
                  <a:gd name="textAreaLeft" fmla="*/ 0 w 785520"/>
                  <a:gd name="textAreaRight" fmla="*/ 785880 w 785520"/>
                  <a:gd name="textAreaTop" fmla="*/ 360 h 680400"/>
                  <a:gd name="textAreaBottom" fmla="*/ 681120 h 680400"/>
                </a:gdLst>
                <a:ah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000"/>
                    </a:srgbClr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55" name="Google Shape;1595;p40"/>
              <p:cNvSpPr/>
              <p:nvPr/>
            </p:nvSpPr>
            <p:spPr>
              <a:xfrm flipV="1" rot="5400000">
                <a:off x="8554680" y="4225680"/>
                <a:ext cx="785520" cy="680400"/>
              </a:xfrm>
              <a:custGeom>
                <a:avLst/>
                <a:gdLst>
                  <a:gd name="textAreaLeft" fmla="*/ 0 w 785520"/>
                  <a:gd name="textAreaRight" fmla="*/ 785880 w 785520"/>
                  <a:gd name="textAreaTop" fmla="*/ 360 h 680400"/>
                  <a:gd name="textAreaBottom" fmla="*/ 681120 h 680400"/>
                </a:gdLst>
                <a:ah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000"/>
                    </a:srgbClr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456" name="Google Shape;1596;p40"/>
            <p:cNvSpPr/>
            <p:nvPr/>
          </p:nvSpPr>
          <p:spPr>
            <a:xfrm flipH="1" rot="16200000">
              <a:off x="5587920" y="1709640"/>
              <a:ext cx="3152880" cy="5118840"/>
            </a:xfrm>
            <a:custGeom>
              <a:avLst/>
              <a:gdLst>
                <a:gd name="textAreaLeft" fmla="*/ 360 w 3152880"/>
                <a:gd name="textAreaRight" fmla="*/ 3153600 w 3152880"/>
                <a:gd name="textAreaTop" fmla="*/ 0 h 5118840"/>
                <a:gd name="textAreaBottom" fmla="*/ 5119200 h 5118840"/>
              </a:gdLst>
              <a:ah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457" name="Google Shape;1597;p40"/>
            <p:cNvGrpSpPr/>
            <p:nvPr/>
          </p:nvGrpSpPr>
          <p:grpSpPr>
            <a:xfrm>
              <a:off x="7292520" y="4111920"/>
              <a:ext cx="133560" cy="133560"/>
              <a:chOff x="7292520" y="4111920"/>
              <a:chExt cx="133560" cy="133560"/>
            </a:xfrm>
          </p:grpSpPr>
          <p:sp>
            <p:nvSpPr>
              <p:cNvPr id="458" name="Google Shape;1598;p40"/>
              <p:cNvSpPr/>
              <p:nvPr/>
            </p:nvSpPr>
            <p:spPr>
              <a:xfrm flipV="1" rot="5400000">
                <a:off x="7292520" y="4111560"/>
                <a:ext cx="133560" cy="13356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7160" bIns="47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59" name="Google Shape;1599;p40"/>
              <p:cNvSpPr/>
              <p:nvPr/>
            </p:nvSpPr>
            <p:spPr>
              <a:xfrm flipV="1" rot="5400000">
                <a:off x="7311240" y="4131360"/>
                <a:ext cx="95760" cy="957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840" bIns="33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460" name="Google Shape;1600;p40"/>
            <p:cNvGrpSpPr/>
            <p:nvPr/>
          </p:nvGrpSpPr>
          <p:grpSpPr>
            <a:xfrm>
              <a:off x="6918480" y="3727800"/>
              <a:ext cx="133560" cy="133560"/>
              <a:chOff x="6918480" y="3727800"/>
              <a:chExt cx="133560" cy="133560"/>
            </a:xfrm>
          </p:grpSpPr>
          <p:sp>
            <p:nvSpPr>
              <p:cNvPr id="461" name="Google Shape;1601;p40"/>
              <p:cNvSpPr/>
              <p:nvPr/>
            </p:nvSpPr>
            <p:spPr>
              <a:xfrm flipV="1" rot="5400000">
                <a:off x="6918480" y="3727440"/>
                <a:ext cx="133560" cy="13356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7160" bIns="47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62" name="Google Shape;1602;p40"/>
              <p:cNvSpPr/>
              <p:nvPr/>
            </p:nvSpPr>
            <p:spPr>
              <a:xfrm flipV="1" rot="5400000">
                <a:off x="6937560" y="3747240"/>
                <a:ext cx="95760" cy="957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840" bIns="33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463" name="Google Shape;1603;p40"/>
            <p:cNvSpPr/>
            <p:nvPr/>
          </p:nvSpPr>
          <p:spPr>
            <a:xfrm flipH="1" rot="5400000">
              <a:off x="6712920" y="2597040"/>
              <a:ext cx="1902240" cy="4069080"/>
            </a:xfrm>
            <a:custGeom>
              <a:avLst/>
              <a:gdLst>
                <a:gd name="textAreaLeft" fmla="*/ 360 w 1902240"/>
                <a:gd name="textAreaRight" fmla="*/ 1902960 w 1902240"/>
                <a:gd name="textAreaTop" fmla="*/ 0 h 4069080"/>
                <a:gd name="textAreaBottom" fmla="*/ 4069440 h 4069080"/>
              </a:gdLst>
              <a:ahLst/>
              <a:rect l="textAreaLeft" t="textAreaTop" r="textAreaRight" b="textAreaBottom"/>
              <a:pathLst>
                <a:path w="23937" h="5626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 rotWithShape="0">
              <a:gsLst>
                <a:gs pos="0">
                  <a:srgbClr val="eb9109"/>
                </a:gs>
                <a:gs pos="40000">
                  <a:srgbClr val="ff9900">
                    <a:alpha val="41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494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4" name="Google Shape;1604;p40"/>
            <p:cNvSpPr/>
            <p:nvPr/>
          </p:nvSpPr>
          <p:spPr>
            <a:xfrm flipH="1" rot="5400000">
              <a:off x="6714000" y="2905920"/>
              <a:ext cx="1902240" cy="4069080"/>
            </a:xfrm>
            <a:custGeom>
              <a:avLst/>
              <a:gdLst>
                <a:gd name="textAreaLeft" fmla="*/ 360 w 1902240"/>
                <a:gd name="textAreaRight" fmla="*/ 1902960 w 1902240"/>
                <a:gd name="textAreaTop" fmla="*/ 0 h 4069080"/>
                <a:gd name="textAreaBottom" fmla="*/ 4069440 h 4069080"/>
              </a:gdLst>
              <a:ahLst/>
              <a:rect l="textAreaLeft" t="textAreaTop" r="textAreaRight" b="textAreaBottom"/>
              <a:pathLst>
                <a:path w="23937" h="5626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 rotWithShape="0">
              <a:gsLst>
                <a:gs pos="0">
                  <a:srgbClr val="eb9109"/>
                </a:gs>
                <a:gs pos="40000">
                  <a:srgbClr val="ff9900">
                    <a:alpha val="41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494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465" name="Google Shape;1605;p40"/>
            <p:cNvGrpSpPr/>
            <p:nvPr/>
          </p:nvGrpSpPr>
          <p:grpSpPr>
            <a:xfrm>
              <a:off x="7556760" y="3680640"/>
              <a:ext cx="582120" cy="581400"/>
              <a:chOff x="7556760" y="3680640"/>
              <a:chExt cx="582120" cy="581400"/>
            </a:xfrm>
          </p:grpSpPr>
          <p:sp>
            <p:nvSpPr>
              <p:cNvPr id="466" name="Google Shape;1606;p40"/>
              <p:cNvSpPr/>
              <p:nvPr/>
            </p:nvSpPr>
            <p:spPr>
              <a:xfrm flipV="1" rot="5400000">
                <a:off x="8015760" y="3680640"/>
                <a:ext cx="123120" cy="123120"/>
              </a:xfrm>
              <a:custGeom>
                <a:avLst/>
                <a:gdLst>
                  <a:gd name="textAreaLeft" fmla="*/ 0 w 123120"/>
                  <a:gd name="textAreaRight" fmla="*/ 123480 w 123120"/>
                  <a:gd name="textAreaTop" fmla="*/ 360 h 123120"/>
                  <a:gd name="textAreaBottom" fmla="*/ 123840 h 123120"/>
                </a:gdLst>
                <a:ahLst/>
                <a:rect l="textAreaLeft" t="textAreaTop" r="textAreaRight" b="textAreaBottom"/>
                <a:pathLst>
                  <a:path w="4938" h="4937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000"/>
                    </a:srgbClr>
                  </a:gs>
                  <a:gs pos="100000">
                    <a:srgbClr val="ffffff">
                      <a:alpha val="37000"/>
                    </a:srgbClr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560" bIns="61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67" name="Google Shape;1607;p40"/>
              <p:cNvSpPr/>
              <p:nvPr/>
            </p:nvSpPr>
            <p:spPr>
              <a:xfrm flipV="1" rot="5400000">
                <a:off x="7939080" y="3756240"/>
                <a:ext cx="123120" cy="123480"/>
              </a:xfrm>
              <a:custGeom>
                <a:avLst/>
                <a:gdLst>
                  <a:gd name="textAreaLeft" fmla="*/ 0 w 123120"/>
                  <a:gd name="textAreaRight" fmla="*/ 123480 w 123120"/>
                  <a:gd name="textAreaTop" fmla="*/ -360 h 123480"/>
                  <a:gd name="textAreaBottom" fmla="*/ 123480 h 123480"/>
                </a:gdLst>
                <a:ahLst/>
                <a:rect l="textAreaLeft" t="textAreaTop" r="textAreaRight" b="textAreaBottom"/>
                <a:pathLst>
                  <a:path w="4937" h="4953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000"/>
                    </a:srgbClr>
                  </a:gs>
                  <a:gs pos="100000">
                    <a:srgbClr val="ffffff">
                      <a:alpha val="37000"/>
                    </a:srgbClr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920" bIns="61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68" name="Google Shape;1608;p40"/>
              <p:cNvSpPr/>
              <p:nvPr/>
            </p:nvSpPr>
            <p:spPr>
              <a:xfrm flipV="1" rot="5400000">
                <a:off x="7862760" y="3832560"/>
                <a:ext cx="123480" cy="1231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360 h 123120"/>
                  <a:gd name="textAreaBottom" fmla="*/ 123840 h 123120"/>
                </a:gdLst>
                <a:ahLst/>
                <a:rect l="textAreaLeft" t="textAreaTop" r="textAreaRight" b="textAreaBottom"/>
                <a:pathLst>
                  <a:path w="4953" h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000"/>
                    </a:srgbClr>
                  </a:gs>
                  <a:gs pos="100000">
                    <a:srgbClr val="ffffff">
                      <a:alpha val="37000"/>
                    </a:srgbClr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560" bIns="61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69" name="Google Shape;1609;p40"/>
              <p:cNvSpPr/>
              <p:nvPr/>
            </p:nvSpPr>
            <p:spPr>
              <a:xfrm flipV="1" rot="5400000">
                <a:off x="7786080" y="3908520"/>
                <a:ext cx="123480" cy="123120"/>
              </a:xfrm>
              <a:custGeom>
                <a:avLst/>
                <a:gdLst>
                  <a:gd name="textAreaLeft" fmla="*/ 0 w 123480"/>
                  <a:gd name="textAreaRight" fmla="*/ 123840 w 123480"/>
                  <a:gd name="textAreaTop" fmla="*/ 360 h 123120"/>
                  <a:gd name="textAreaBottom" fmla="*/ 123840 h 123120"/>
                </a:gdLst>
                <a:ahLst/>
                <a:rect l="textAreaLeft" t="textAreaTop" r="textAreaRight" b="textAreaBottom"/>
                <a:pathLst>
                  <a:path w="4953" h="4937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000"/>
                    </a:srgbClr>
                  </a:gs>
                  <a:gs pos="100000">
                    <a:srgbClr val="ffffff">
                      <a:alpha val="37000"/>
                    </a:srgbClr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560" bIns="61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70" name="Google Shape;1610;p40"/>
              <p:cNvSpPr/>
              <p:nvPr/>
            </p:nvSpPr>
            <p:spPr>
              <a:xfrm flipV="1" rot="5400000">
                <a:off x="7710480" y="3986280"/>
                <a:ext cx="123120" cy="123120"/>
              </a:xfrm>
              <a:custGeom>
                <a:avLst/>
                <a:gdLst>
                  <a:gd name="textAreaLeft" fmla="*/ 0 w 123120"/>
                  <a:gd name="textAreaRight" fmla="*/ 123480 w 123120"/>
                  <a:gd name="textAreaTop" fmla="*/ 360 h 123120"/>
                  <a:gd name="textAreaBottom" fmla="*/ 123840 h 123120"/>
                </a:gdLst>
                <a:ahLst/>
                <a:rect l="textAreaLeft" t="textAreaTop" r="textAreaRight" b="textAreaBottom"/>
                <a:pathLst>
                  <a:path w="4937" h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000"/>
                    </a:srgbClr>
                  </a:gs>
                  <a:gs pos="100000">
                    <a:srgbClr val="ffffff">
                      <a:alpha val="37000"/>
                    </a:srgbClr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560" bIns="61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71" name="Google Shape;1611;p40"/>
              <p:cNvSpPr/>
              <p:nvPr/>
            </p:nvSpPr>
            <p:spPr>
              <a:xfrm flipV="1" rot="5400000">
                <a:off x="7633800" y="4062600"/>
                <a:ext cx="123120" cy="123120"/>
              </a:xfrm>
              <a:custGeom>
                <a:avLst/>
                <a:gdLst>
                  <a:gd name="textAreaLeft" fmla="*/ 0 w 123120"/>
                  <a:gd name="textAreaRight" fmla="*/ 123480 w 123120"/>
                  <a:gd name="textAreaTop" fmla="*/ 360 h 123120"/>
                  <a:gd name="textAreaBottom" fmla="*/ 123840 h 123120"/>
                </a:gdLst>
                <a:ahLst/>
                <a:rect l="textAreaLeft" t="textAreaTop" r="textAreaRight" b="textAreaBottom"/>
                <a:pathLst>
                  <a:path w="4938" h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000"/>
                    </a:srgbClr>
                  </a:gs>
                  <a:gs pos="100000">
                    <a:srgbClr val="ffffff">
                      <a:alpha val="37000"/>
                    </a:srgbClr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560" bIns="61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72" name="Google Shape;1612;p40"/>
              <p:cNvSpPr/>
              <p:nvPr/>
            </p:nvSpPr>
            <p:spPr>
              <a:xfrm flipV="1" rot="5400000">
                <a:off x="7556760" y="4138560"/>
                <a:ext cx="123120" cy="123480"/>
              </a:xfrm>
              <a:custGeom>
                <a:avLst/>
                <a:gdLst>
                  <a:gd name="textAreaLeft" fmla="*/ 0 w 123120"/>
                  <a:gd name="textAreaRight" fmla="*/ 123480 w 123120"/>
                  <a:gd name="textAreaTop" fmla="*/ -360 h 123480"/>
                  <a:gd name="textAreaBottom" fmla="*/ 123480 h 123480"/>
                </a:gdLst>
                <a:ahLst/>
                <a:rect l="textAreaLeft" t="textAreaTop" r="textAreaRight" b="textAreaBottom"/>
                <a:pathLst>
                  <a:path w="4937" h="4953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000"/>
                    </a:srgbClr>
                  </a:gs>
                  <a:gs pos="100000">
                    <a:srgbClr val="ffffff">
                      <a:alpha val="37000"/>
                    </a:srgbClr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920" bIns="61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473" name="Google Shape;1613;p40"/>
            <p:cNvGrpSpPr/>
            <p:nvPr/>
          </p:nvGrpSpPr>
          <p:grpSpPr>
            <a:xfrm>
              <a:off x="6914520" y="4905360"/>
              <a:ext cx="1650960" cy="699480"/>
              <a:chOff x="6914520" y="4905360"/>
              <a:chExt cx="1650960" cy="699480"/>
            </a:xfrm>
          </p:grpSpPr>
          <p:sp>
            <p:nvSpPr>
              <p:cNvPr id="474" name="Google Shape;1614;p40"/>
              <p:cNvSpPr/>
              <p:nvPr/>
            </p:nvSpPr>
            <p:spPr>
              <a:xfrm flipV="1" rot="5400000">
                <a:off x="7179840" y="4639680"/>
                <a:ext cx="482760" cy="1013400"/>
              </a:xfrm>
              <a:custGeom>
                <a:avLst/>
                <a:gdLst>
                  <a:gd name="textAreaLeft" fmla="*/ 0 w 482760"/>
                  <a:gd name="textAreaRight" fmla="*/ 483120 w 482760"/>
                  <a:gd name="textAreaTop" fmla="*/ -360 h 1013400"/>
                  <a:gd name="textAreaBottom" fmla="*/ 1013400 h 1013400"/>
                </a:gdLst>
                <a:ahLst/>
                <a:rect l="textAreaLeft" t="textAreaTop" r="textAreaRight" b="textAreaBottom"/>
                <a:pathLst>
                  <a:path w="11779" h="24714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75" name="Google Shape;1615;p40"/>
              <p:cNvSpPr/>
              <p:nvPr/>
            </p:nvSpPr>
            <p:spPr>
              <a:xfrm flipV="1" rot="5400000">
                <a:off x="7828920" y="4775400"/>
                <a:ext cx="246600" cy="1226520"/>
              </a:xfrm>
              <a:custGeom>
                <a:avLst/>
                <a:gdLst>
                  <a:gd name="textAreaLeft" fmla="*/ 0 w 246600"/>
                  <a:gd name="textAreaRight" fmla="*/ 246960 w 246600"/>
                  <a:gd name="textAreaTop" fmla="*/ -360 h 1226520"/>
                  <a:gd name="textAreaBottom" fmla="*/ 1226520 h 1226520"/>
                </a:gdLst>
                <a:ah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76" name="Google Shape;1616;p40"/>
              <p:cNvSpPr/>
              <p:nvPr/>
            </p:nvSpPr>
            <p:spPr>
              <a:xfrm flipV="1" rot="5400000">
                <a:off x="7735680" y="4867920"/>
                <a:ext cx="246600" cy="1226520"/>
              </a:xfrm>
              <a:custGeom>
                <a:avLst/>
                <a:gdLst>
                  <a:gd name="textAreaLeft" fmla="*/ 0 w 246600"/>
                  <a:gd name="textAreaRight" fmla="*/ 246960 w 246600"/>
                  <a:gd name="textAreaTop" fmla="*/ -360 h 1226520"/>
                  <a:gd name="textAreaBottom" fmla="*/ 1226520 h 1226520"/>
                </a:gdLst>
                <a:ahLst/>
                <a:rect l="textAreaLeft" t="textAreaTop" r="textAreaRight" b="textAreaBottom"/>
                <a:pathLst>
                  <a:path w="6019" h="2990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c0a9e">
                      <a:alpha val="37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81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477" name="Google Shape;1617;p40"/>
            <p:cNvSpPr/>
            <p:nvPr/>
          </p:nvSpPr>
          <p:spPr>
            <a:xfrm flipH="1" rot="147600">
              <a:off x="7178400" y="4733640"/>
              <a:ext cx="454320" cy="449280"/>
            </a:xfrm>
            <a:custGeom>
              <a:avLst/>
              <a:gdLst>
                <a:gd name="textAreaLeft" fmla="*/ 360 w 454320"/>
                <a:gd name="textAreaRight" fmla="*/ 455040 w 454320"/>
                <a:gd name="textAreaTop" fmla="*/ 0 h 449280"/>
                <a:gd name="textAreaBottom" fmla="*/ 449640 h 449280"/>
              </a:gdLst>
              <a:ahLst/>
              <a:rect l="textAreaLeft" t="textAreaTop" r="textAreaRight" b="textAreaBottom"/>
              <a:pathLst>
                <a:path w="36171" h="3579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 rotWithShape="0">
              <a:gsLst>
                <a:gs pos="0">
                  <a:srgbClr val="eb9109">
                    <a:alpha val="47000"/>
                  </a:srgbClr>
                </a:gs>
                <a:gs pos="78000">
                  <a:srgbClr val="f5f8ff">
                    <a:alpha val="47000"/>
                  </a:srgbClr>
                </a:gs>
                <a:gs pos="100000">
                  <a:srgbClr val="f5f8ff">
                    <a:alpha val="47000"/>
                  </a:srgbClr>
                </a:gs>
              </a:gsLst>
              <a:lin ang="10944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8" name="Google Shape;1618;p40"/>
            <p:cNvSpPr/>
            <p:nvPr/>
          </p:nvSpPr>
          <p:spPr>
            <a:xfrm flipH="1" rot="147600">
              <a:off x="6937560" y="4798440"/>
              <a:ext cx="454320" cy="449280"/>
            </a:xfrm>
            <a:custGeom>
              <a:avLst/>
              <a:gdLst>
                <a:gd name="textAreaLeft" fmla="*/ 360 w 454320"/>
                <a:gd name="textAreaRight" fmla="*/ 455040 w 454320"/>
                <a:gd name="textAreaTop" fmla="*/ 0 h 449280"/>
                <a:gd name="textAreaBottom" fmla="*/ 449640 h 449280"/>
              </a:gdLst>
              <a:ahLst/>
              <a:rect l="textAreaLeft" t="textAreaTop" r="textAreaRight" b="textAreaBottom"/>
              <a:pathLst>
                <a:path w="36171" h="3579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 rotWithShape="0">
              <a:gsLst>
                <a:gs pos="0">
                  <a:srgbClr val="eb9109">
                    <a:alpha val="47000"/>
                  </a:srgbClr>
                </a:gs>
                <a:gs pos="78000">
                  <a:srgbClr val="f5f8ff">
                    <a:alpha val="47000"/>
                  </a:srgbClr>
                </a:gs>
                <a:gs pos="100000">
                  <a:srgbClr val="f5f8ff">
                    <a:alpha val="47000"/>
                  </a:srgbClr>
                </a:gs>
              </a:gsLst>
              <a:lin ang="10944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479" name="Google Shape;1619;p40"/>
            <p:cNvGrpSpPr/>
            <p:nvPr/>
          </p:nvGrpSpPr>
          <p:grpSpPr>
            <a:xfrm>
              <a:off x="5972040" y="4956480"/>
              <a:ext cx="133560" cy="133560"/>
              <a:chOff x="5972040" y="4956480"/>
              <a:chExt cx="133560" cy="133560"/>
            </a:xfrm>
          </p:grpSpPr>
          <p:sp>
            <p:nvSpPr>
              <p:cNvPr id="480" name="Google Shape;1620;p40"/>
              <p:cNvSpPr/>
              <p:nvPr/>
            </p:nvSpPr>
            <p:spPr>
              <a:xfrm flipV="1" rot="5400000">
                <a:off x="5972040" y="4956120"/>
                <a:ext cx="133560" cy="13356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7160" bIns="47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81" name="Google Shape;1621;p40"/>
              <p:cNvSpPr/>
              <p:nvPr/>
            </p:nvSpPr>
            <p:spPr>
              <a:xfrm flipV="1" rot="5400000">
                <a:off x="5990760" y="4975920"/>
                <a:ext cx="95760" cy="957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840" bIns="33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482" name="Google Shape;1624;p40"/>
          <p:cNvGrpSpPr/>
          <p:nvPr/>
        </p:nvGrpSpPr>
        <p:grpSpPr>
          <a:xfrm>
            <a:off x="8904240" y="2930040"/>
            <a:ext cx="133560" cy="133560"/>
            <a:chOff x="8904240" y="2930040"/>
            <a:chExt cx="133560" cy="133560"/>
          </a:xfrm>
        </p:grpSpPr>
        <p:sp>
          <p:nvSpPr>
            <p:cNvPr id="483" name="Google Shape;1625;p40"/>
            <p:cNvSpPr/>
            <p:nvPr/>
          </p:nvSpPr>
          <p:spPr>
            <a:xfrm flipV="1" rot="5400000">
              <a:off x="8904240" y="2929680"/>
              <a:ext cx="133560" cy="133560"/>
            </a:xfrm>
            <a:prstGeom prst="ellipse">
              <a:avLst/>
            </a:prstGeom>
            <a:noFill/>
            <a:ln w="9525">
              <a:solidFill>
                <a:srgbClr val="8208d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47160" bIns="47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4" name="Google Shape;1626;p40"/>
            <p:cNvSpPr/>
            <p:nvPr/>
          </p:nvSpPr>
          <p:spPr>
            <a:xfrm flipV="1" rot="5400000">
              <a:off x="8923320" y="2949120"/>
              <a:ext cx="95760" cy="957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47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3840" bIns="33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125280" y="1166040"/>
            <a:ext cx="9083160" cy="3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br>
              <a:rPr sz="2000"/>
            </a:br>
            <a:br>
              <a:rPr sz="2000"/>
            </a:br>
            <a:br>
              <a:rPr sz="2000"/>
            </a:br>
            <a:r>
              <a:rPr b="1" lang="en-US" sz="2000" spc="-1" strike="noStrike">
                <a:solidFill>
                  <a:schemeClr val="lt2"/>
                </a:solidFill>
                <a:latin typeface="C059"/>
                <a:ea typeface="DejaVu Sans"/>
              </a:rPr>
              <a:t>sumo -c osm.sumocfg –-emission-output.geo emissions.xml</a:t>
            </a:r>
            <a:br>
              <a:rPr sz="2000"/>
            </a:br>
            <a:br>
              <a:rPr sz="3200"/>
            </a:b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Rectangle 1"/>
          <p:cNvSpPr/>
          <p:nvPr/>
        </p:nvSpPr>
        <p:spPr>
          <a:xfrm>
            <a:off x="136800" y="906120"/>
            <a:ext cx="67647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Za generisanje output-a koriscene su sledece komande: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Rectangle 2"/>
          <p:cNvSpPr/>
          <p:nvPr/>
        </p:nvSpPr>
        <p:spPr>
          <a:xfrm>
            <a:off x="108720" y="1427400"/>
            <a:ext cx="82677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Nakon izvrsenja ove komande dobili smo xml fajl sa sledecim atributima: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8" name="Picture 2" descr=""/>
          <p:cNvPicPr/>
          <p:nvPr/>
        </p:nvPicPr>
        <p:blipFill>
          <a:blip r:embed="rId3"/>
          <a:stretch/>
        </p:blipFill>
        <p:spPr>
          <a:xfrm>
            <a:off x="198000" y="1735200"/>
            <a:ext cx="4297320" cy="2652120"/>
          </a:xfrm>
          <a:prstGeom prst="rect">
            <a:avLst/>
          </a:prstGeom>
          <a:ln w="0">
            <a:noFill/>
          </a:ln>
        </p:spPr>
      </p:pic>
      <p:sp>
        <p:nvSpPr>
          <p:cNvPr id="489" name="Rectangle 3"/>
          <p:cNvSpPr/>
          <p:nvPr/>
        </p:nvSpPr>
        <p:spPr>
          <a:xfrm>
            <a:off x="60840" y="4419360"/>
            <a:ext cx="78487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Zatim je potrebno da rezultujuci emissions.xml fajl pretvorimo u csv fajl sledecom komandom: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Rectangle 4"/>
          <p:cNvSpPr/>
          <p:nvPr/>
        </p:nvSpPr>
        <p:spPr>
          <a:xfrm>
            <a:off x="60840" y="4615200"/>
            <a:ext cx="869616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chemeClr val="lt2"/>
                </a:solidFill>
                <a:latin typeface="C059"/>
                <a:ea typeface="DejaVu Sans"/>
              </a:rPr>
              <a:t>py xml2csv.py “C:\Users\User\Sumo\Munich\emissions.xml”  ~ 1.4 GB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720000" y="1025640"/>
            <a:ext cx="1702080" cy="99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6200" spc="-1" strike="noStrike">
                <a:solidFill>
                  <a:schemeClr val="dk2"/>
                </a:solidFill>
                <a:latin typeface="Poppins"/>
                <a:ea typeface="Poppins"/>
              </a:rPr>
              <a:t>02</a:t>
            </a:r>
            <a:endParaRPr b="0" lang="en-US" sz="6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 type="subTitle"/>
          </p:nvPr>
        </p:nvSpPr>
        <p:spPr>
          <a:xfrm>
            <a:off x="720000" y="3252240"/>
            <a:ext cx="559764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buNone/>
            </a:pPr>
            <a:endParaRPr b="0" lang="en-US" sz="1400" spc="-1" strike="noStrike">
              <a:solidFill>
                <a:schemeClr val="dk1"/>
              </a:solidFill>
              <a:latin typeface="Poppins"/>
              <a:ea typeface="Poppins"/>
            </a:endParaRPr>
          </a:p>
        </p:txBody>
      </p:sp>
      <p:grpSp>
        <p:nvGrpSpPr>
          <p:cNvPr id="493" name="Google Shape;1486;p38"/>
          <p:cNvGrpSpPr/>
          <p:nvPr/>
        </p:nvGrpSpPr>
        <p:grpSpPr>
          <a:xfrm>
            <a:off x="-374400" y="3354480"/>
            <a:ext cx="3922200" cy="2969640"/>
            <a:chOff x="-374400" y="3354480"/>
            <a:chExt cx="3922200" cy="2969640"/>
          </a:xfrm>
        </p:grpSpPr>
        <p:pic>
          <p:nvPicPr>
            <p:cNvPr id="494" name="Google Shape;1487;p38" descr=""/>
            <p:cNvPicPr/>
            <p:nvPr/>
          </p:nvPicPr>
          <p:blipFill>
            <a:blip r:embed="rId1"/>
            <a:srcRect l="16959" t="24713" r="7122" b="26173"/>
            <a:stretch/>
          </p:blipFill>
          <p:spPr>
            <a:xfrm>
              <a:off x="-374400" y="3354480"/>
              <a:ext cx="3890880" cy="296964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495" name="Google Shape;1488;p38"/>
            <p:cNvGrpSpPr/>
            <p:nvPr/>
          </p:nvGrpSpPr>
          <p:grpSpPr>
            <a:xfrm>
              <a:off x="1853640" y="4445640"/>
              <a:ext cx="1694160" cy="1359720"/>
              <a:chOff x="1853640" y="4445640"/>
              <a:chExt cx="1694160" cy="1359720"/>
            </a:xfrm>
          </p:grpSpPr>
          <p:sp>
            <p:nvSpPr>
              <p:cNvPr id="496" name="Google Shape;1489;p38"/>
              <p:cNvSpPr/>
              <p:nvPr/>
            </p:nvSpPr>
            <p:spPr>
              <a:xfrm>
                <a:off x="2287440" y="4713840"/>
                <a:ext cx="1260360" cy="1091520"/>
              </a:xfrm>
              <a:custGeom>
                <a:avLst/>
                <a:gdLst>
                  <a:gd name="textAreaLeft" fmla="*/ 0 w 1260360"/>
                  <a:gd name="textAreaRight" fmla="*/ 1260720 w 1260360"/>
                  <a:gd name="textAreaTop" fmla="*/ 0 h 1091520"/>
                  <a:gd name="textAreaBottom" fmla="*/ 1091880 h 1091520"/>
                </a:gdLst>
                <a:ah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000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97" name="Google Shape;1490;p38"/>
              <p:cNvSpPr/>
              <p:nvPr/>
            </p:nvSpPr>
            <p:spPr>
              <a:xfrm>
                <a:off x="2264040" y="4445640"/>
                <a:ext cx="900360" cy="779760"/>
              </a:xfrm>
              <a:custGeom>
                <a:avLst/>
                <a:gdLst>
                  <a:gd name="textAreaLeft" fmla="*/ 0 w 900360"/>
                  <a:gd name="textAreaRight" fmla="*/ 900720 w 900360"/>
                  <a:gd name="textAreaTop" fmla="*/ 0 h 779760"/>
                  <a:gd name="textAreaBottom" fmla="*/ 780120 h 779760"/>
                </a:gdLst>
                <a:ah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000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498" name="Google Shape;1491;p38"/>
              <p:cNvSpPr/>
              <p:nvPr/>
            </p:nvSpPr>
            <p:spPr>
              <a:xfrm>
                <a:off x="1853640" y="4713840"/>
                <a:ext cx="900360" cy="779760"/>
              </a:xfrm>
              <a:custGeom>
                <a:avLst/>
                <a:gdLst>
                  <a:gd name="textAreaLeft" fmla="*/ 0 w 900360"/>
                  <a:gd name="textAreaRight" fmla="*/ 900720 w 900360"/>
                  <a:gd name="textAreaTop" fmla="*/ 0 h 779760"/>
                  <a:gd name="textAreaBottom" fmla="*/ 780120 h 779760"/>
                </a:gdLst>
                <a:ah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000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sp>
        <p:nvSpPr>
          <p:cNvPr id="499" name="PlaceHolder 3"/>
          <p:cNvSpPr>
            <a:spLocks noGrp="1"/>
          </p:cNvSpPr>
          <p:nvPr>
            <p:ph type="title"/>
          </p:nvPr>
        </p:nvSpPr>
        <p:spPr>
          <a:xfrm>
            <a:off x="720000" y="2079360"/>
            <a:ext cx="5909040" cy="8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5000" spc="-1" strike="noStrike">
                <a:solidFill>
                  <a:schemeClr val="dk2"/>
                </a:solidFill>
                <a:latin typeface="IBM Plex Mono"/>
                <a:ea typeface="IBM Plex Mono"/>
              </a:rPr>
              <a:t>Podesavanje okruzenja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00" name="Google Shape;1493;p38"/>
          <p:cNvGrpSpPr/>
          <p:nvPr/>
        </p:nvGrpSpPr>
        <p:grpSpPr>
          <a:xfrm>
            <a:off x="6487560" y="-1301040"/>
            <a:ext cx="4267800" cy="6665400"/>
            <a:chOff x="6487560" y="-1301040"/>
            <a:chExt cx="4267800" cy="6665400"/>
          </a:xfrm>
        </p:grpSpPr>
        <p:sp>
          <p:nvSpPr>
            <p:cNvPr id="501" name="Google Shape;1494;p38"/>
            <p:cNvSpPr/>
            <p:nvPr/>
          </p:nvSpPr>
          <p:spPr>
            <a:xfrm>
              <a:off x="6727680" y="103320"/>
              <a:ext cx="4006080" cy="4748760"/>
            </a:xfrm>
            <a:custGeom>
              <a:avLst/>
              <a:gdLst>
                <a:gd name="textAreaLeft" fmla="*/ 0 w 4006080"/>
                <a:gd name="textAreaRight" fmla="*/ 4006440 w 4006080"/>
                <a:gd name="textAreaTop" fmla="*/ 0 h 4748760"/>
                <a:gd name="textAreaBottom" fmla="*/ 4749120 h 4748760"/>
              </a:gdLst>
              <a:ahLst/>
              <a:rect l="textAreaLeft" t="textAreaTop" r="textAreaRight" b="textAreaBottom"/>
              <a:pathLst>
                <a:path w="97678" h="115794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2" name="Google Shape;1495;p38"/>
            <p:cNvSpPr/>
            <p:nvPr/>
          </p:nvSpPr>
          <p:spPr>
            <a:xfrm>
              <a:off x="7070400" y="81360"/>
              <a:ext cx="2925000" cy="3057480"/>
            </a:xfrm>
            <a:custGeom>
              <a:avLst/>
              <a:gdLst>
                <a:gd name="textAreaLeft" fmla="*/ 0 w 2925000"/>
                <a:gd name="textAreaRight" fmla="*/ 2925360 w 2925000"/>
                <a:gd name="textAreaTop" fmla="*/ 0 h 3057480"/>
                <a:gd name="textAreaBottom" fmla="*/ 3057840 h 3057480"/>
              </a:gdLst>
              <a:ahLst/>
              <a:rect l="textAreaLeft" t="textAreaTop" r="textAreaRight" b="textAreaBottom"/>
              <a:pathLst>
                <a:path w="71320" h="7455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3" name="Google Shape;1496;p38"/>
            <p:cNvSpPr/>
            <p:nvPr/>
          </p:nvSpPr>
          <p:spPr>
            <a:xfrm>
              <a:off x="7602480" y="245520"/>
              <a:ext cx="3152880" cy="5118840"/>
            </a:xfrm>
            <a:custGeom>
              <a:avLst/>
              <a:gdLst>
                <a:gd name="textAreaLeft" fmla="*/ 0 w 3152880"/>
                <a:gd name="textAreaRight" fmla="*/ 3153240 w 3152880"/>
                <a:gd name="textAreaTop" fmla="*/ 0 h 5118840"/>
                <a:gd name="textAreaBottom" fmla="*/ 5119200 h 5118840"/>
              </a:gdLst>
              <a:ah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4" name="Google Shape;1497;p38"/>
            <p:cNvSpPr/>
            <p:nvPr/>
          </p:nvSpPr>
          <p:spPr>
            <a:xfrm>
              <a:off x="7235280" y="622440"/>
              <a:ext cx="1860120" cy="4595040"/>
            </a:xfrm>
            <a:custGeom>
              <a:avLst/>
              <a:gdLst>
                <a:gd name="textAreaLeft" fmla="*/ 0 w 1860120"/>
                <a:gd name="textAreaRight" fmla="*/ 1860480 w 1860120"/>
                <a:gd name="textAreaTop" fmla="*/ 0 h 4595040"/>
                <a:gd name="textAreaBottom" fmla="*/ 4595400 h 4595040"/>
              </a:gdLst>
              <a:ahLst/>
              <a:rect l="textAreaLeft" t="textAreaTop" r="textAreaRight" b="textAreaBottom"/>
              <a:pathLst>
                <a:path w="23937" h="5626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5" name="Google Shape;1498;p38"/>
            <p:cNvSpPr/>
            <p:nvPr/>
          </p:nvSpPr>
          <p:spPr>
            <a:xfrm>
              <a:off x="6933240" y="621360"/>
              <a:ext cx="1860120" cy="4595040"/>
            </a:xfrm>
            <a:custGeom>
              <a:avLst/>
              <a:gdLst>
                <a:gd name="textAreaLeft" fmla="*/ 0 w 1860120"/>
                <a:gd name="textAreaRight" fmla="*/ 1860480 w 1860120"/>
                <a:gd name="textAreaTop" fmla="*/ 0 h 4595040"/>
                <a:gd name="textAreaBottom" fmla="*/ 4595400 h 4595040"/>
              </a:gdLst>
              <a:ahLst/>
              <a:rect l="textAreaLeft" t="textAreaTop" r="textAreaRight" b="textAreaBottom"/>
              <a:pathLst>
                <a:path w="23937" h="5626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pic>
          <p:nvPicPr>
            <p:cNvPr id="506" name="Google Shape;1499;p38" descr=""/>
            <p:cNvPicPr/>
            <p:nvPr/>
          </p:nvPicPr>
          <p:blipFill>
            <a:blip r:embed="rId2"/>
            <a:srcRect l="16959" t="24713" r="7122" b="26173"/>
            <a:stretch/>
          </p:blipFill>
          <p:spPr>
            <a:xfrm>
              <a:off x="6487560" y="-1301040"/>
              <a:ext cx="4198320" cy="320400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507" name="Google Shape;1500;p38"/>
            <p:cNvGrpSpPr/>
            <p:nvPr/>
          </p:nvGrpSpPr>
          <p:grpSpPr>
            <a:xfrm>
              <a:off x="8232840" y="4254480"/>
              <a:ext cx="708120" cy="707760"/>
              <a:chOff x="8232840" y="4254480"/>
              <a:chExt cx="708120" cy="707760"/>
            </a:xfrm>
          </p:grpSpPr>
          <p:sp>
            <p:nvSpPr>
              <p:cNvPr id="508" name="Google Shape;1501;p38"/>
              <p:cNvSpPr/>
              <p:nvPr/>
            </p:nvSpPr>
            <p:spPr>
              <a:xfrm rot="5400000">
                <a:off x="8691480" y="4254480"/>
                <a:ext cx="249480" cy="24948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49480"/>
                  <a:gd name="textAreaBottom" fmla="*/ 249840 h 249480"/>
                </a:gdLst>
                <a:ah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09" name="Google Shape;1502;p38"/>
              <p:cNvSpPr/>
              <p:nvPr/>
            </p:nvSpPr>
            <p:spPr>
              <a:xfrm rot="5400000">
                <a:off x="8615160" y="4330800"/>
                <a:ext cx="249480" cy="24948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49480"/>
                  <a:gd name="textAreaBottom" fmla="*/ 249840 h 249480"/>
                </a:gdLst>
                <a:ahLst/>
                <a:rect l="textAreaLeft" t="textAreaTop" r="textAreaRight" b="textAreaBottom"/>
                <a:pathLst>
                  <a:path w="9996" h="9995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0" name="Google Shape;1503;p38"/>
              <p:cNvSpPr/>
              <p:nvPr/>
            </p:nvSpPr>
            <p:spPr>
              <a:xfrm rot="5400000">
                <a:off x="8538840" y="4407120"/>
                <a:ext cx="249480" cy="24948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49480"/>
                  <a:gd name="textAreaBottom" fmla="*/ 249840 h 249480"/>
                </a:gdLst>
                <a:ahLst/>
                <a:rect l="textAreaLeft" t="textAreaTop" r="textAreaRight" b="textAreaBottom"/>
                <a:pathLst>
                  <a:path w="9996" h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1" name="Google Shape;1504;p38"/>
              <p:cNvSpPr/>
              <p:nvPr/>
            </p:nvSpPr>
            <p:spPr>
              <a:xfrm rot="5400000">
                <a:off x="8462160" y="4483440"/>
                <a:ext cx="249480" cy="24912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49120"/>
                  <a:gd name="textAreaBottom" fmla="*/ 249480 h 249120"/>
                </a:gdLst>
                <a:ahLst/>
                <a:rect l="textAreaLeft" t="textAreaTop" r="textAreaRight" b="textAreaBottom"/>
                <a:pathLst>
                  <a:path w="9995" h="9981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2" name="Google Shape;1505;p38"/>
              <p:cNvSpPr/>
              <p:nvPr/>
            </p:nvSpPr>
            <p:spPr>
              <a:xfrm rot="5400000">
                <a:off x="8385840" y="4560120"/>
                <a:ext cx="249480" cy="24948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49480"/>
                  <a:gd name="textAreaBottom" fmla="*/ 249840 h 249480"/>
                </a:gdLst>
                <a:ahLst/>
                <a:rect l="textAreaLeft" t="textAreaTop" r="textAreaRight" b="textAreaBottom"/>
                <a:pathLst>
                  <a:path w="9996" h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3" name="Google Shape;1506;p38"/>
              <p:cNvSpPr/>
              <p:nvPr/>
            </p:nvSpPr>
            <p:spPr>
              <a:xfrm rot="5400000">
                <a:off x="8309520" y="4636800"/>
                <a:ext cx="249120" cy="249120"/>
              </a:xfrm>
              <a:custGeom>
                <a:avLst/>
                <a:gdLst>
                  <a:gd name="textAreaLeft" fmla="*/ 0 w 249120"/>
                  <a:gd name="textAreaRight" fmla="*/ 249480 w 249120"/>
                  <a:gd name="textAreaTop" fmla="*/ 0 h 249120"/>
                  <a:gd name="textAreaBottom" fmla="*/ 249480 h 249120"/>
                </a:gdLst>
                <a:ahLst/>
                <a:rect l="textAreaLeft" t="textAreaTop" r="textAreaRight" b="textAreaBottom"/>
                <a:pathLst>
                  <a:path w="9980" h="9981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4" name="Google Shape;1507;p38"/>
              <p:cNvSpPr/>
              <p:nvPr/>
            </p:nvSpPr>
            <p:spPr>
              <a:xfrm rot="5400000">
                <a:off x="8232840" y="4712760"/>
                <a:ext cx="249480" cy="24948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49480"/>
                  <a:gd name="textAreaBottom" fmla="*/ 249840 h 249480"/>
                </a:gdLst>
                <a:ah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515" name="Google Shape;1508;p38"/>
            <p:cNvGrpSpPr/>
            <p:nvPr/>
          </p:nvGrpSpPr>
          <p:grpSpPr>
            <a:xfrm>
              <a:off x="8999280" y="3354480"/>
              <a:ext cx="457920" cy="457200"/>
              <a:chOff x="8999280" y="3354480"/>
              <a:chExt cx="457920" cy="457200"/>
            </a:xfrm>
          </p:grpSpPr>
          <p:sp>
            <p:nvSpPr>
              <p:cNvPr id="516" name="Google Shape;1509;p38"/>
              <p:cNvSpPr/>
              <p:nvPr/>
            </p:nvSpPr>
            <p:spPr>
              <a:xfrm rot="5400000">
                <a:off x="9295920" y="3354480"/>
                <a:ext cx="161280" cy="161280"/>
              </a:xfrm>
              <a:custGeom>
                <a:avLst/>
                <a:gdLst>
                  <a:gd name="textAreaLeft" fmla="*/ 0 w 161280"/>
                  <a:gd name="textAreaRight" fmla="*/ 161640 w 161280"/>
                  <a:gd name="textAreaTop" fmla="*/ 0 h 161280"/>
                  <a:gd name="textAreaBottom" fmla="*/ 161640 h 161280"/>
                </a:gdLst>
                <a:ah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0640" bIns="80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7" name="Google Shape;1510;p38"/>
              <p:cNvSpPr/>
              <p:nvPr/>
            </p:nvSpPr>
            <p:spPr>
              <a:xfrm rot="5400000">
                <a:off x="9246600" y="3403440"/>
                <a:ext cx="161280" cy="161280"/>
              </a:xfrm>
              <a:custGeom>
                <a:avLst/>
                <a:gdLst>
                  <a:gd name="textAreaLeft" fmla="*/ 0 w 161280"/>
                  <a:gd name="textAreaRight" fmla="*/ 161640 w 161280"/>
                  <a:gd name="textAreaTop" fmla="*/ 0 h 161280"/>
                  <a:gd name="textAreaBottom" fmla="*/ 161640 h 161280"/>
                </a:gdLst>
                <a:ahLst/>
                <a:rect l="textAreaLeft" t="textAreaTop" r="textAreaRight" b="textAreaBottom"/>
                <a:pathLst>
                  <a:path w="9996" h="9995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0640" bIns="80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8" name="Google Shape;1511;p38"/>
              <p:cNvSpPr/>
              <p:nvPr/>
            </p:nvSpPr>
            <p:spPr>
              <a:xfrm rot="5400000">
                <a:off x="9197280" y="3453120"/>
                <a:ext cx="161280" cy="161280"/>
              </a:xfrm>
              <a:custGeom>
                <a:avLst/>
                <a:gdLst>
                  <a:gd name="textAreaLeft" fmla="*/ 0 w 161280"/>
                  <a:gd name="textAreaRight" fmla="*/ 161640 w 161280"/>
                  <a:gd name="textAreaTop" fmla="*/ 0 h 161280"/>
                  <a:gd name="textAreaBottom" fmla="*/ 161640 h 161280"/>
                </a:gdLst>
                <a:ahLst/>
                <a:rect l="textAreaLeft" t="textAreaTop" r="textAreaRight" b="textAreaBottom"/>
                <a:pathLst>
                  <a:path w="9996" h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0640" bIns="80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19" name="Google Shape;1512;p38"/>
              <p:cNvSpPr/>
              <p:nvPr/>
            </p:nvSpPr>
            <p:spPr>
              <a:xfrm rot="5400000">
                <a:off x="9147600" y="3502440"/>
                <a:ext cx="161280" cy="160920"/>
              </a:xfrm>
              <a:custGeom>
                <a:avLst/>
                <a:gdLst>
                  <a:gd name="textAreaLeft" fmla="*/ 0 w 161280"/>
                  <a:gd name="textAreaRight" fmla="*/ 161640 w 161280"/>
                  <a:gd name="textAreaTop" fmla="*/ 0 h 160920"/>
                  <a:gd name="textAreaBottom" fmla="*/ 161280 h 160920"/>
                </a:gdLst>
                <a:ahLst/>
                <a:rect l="textAreaLeft" t="textAreaTop" r="textAreaRight" b="textAreaBottom"/>
                <a:pathLst>
                  <a:path w="9995" h="9981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0640" bIns="80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0" name="Google Shape;1513;p38"/>
              <p:cNvSpPr/>
              <p:nvPr/>
            </p:nvSpPr>
            <p:spPr>
              <a:xfrm rot="5400000">
                <a:off x="9098280" y="3551760"/>
                <a:ext cx="161280" cy="161280"/>
              </a:xfrm>
              <a:custGeom>
                <a:avLst/>
                <a:gdLst>
                  <a:gd name="textAreaLeft" fmla="*/ 0 w 161280"/>
                  <a:gd name="textAreaRight" fmla="*/ 161640 w 161280"/>
                  <a:gd name="textAreaTop" fmla="*/ 0 h 161280"/>
                  <a:gd name="textAreaBottom" fmla="*/ 161640 h 161280"/>
                </a:gdLst>
                <a:ahLst/>
                <a:rect l="textAreaLeft" t="textAreaTop" r="textAreaRight" b="textAreaBottom"/>
                <a:pathLst>
                  <a:path w="9996" h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0640" bIns="80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1" name="Google Shape;1514;p38"/>
              <p:cNvSpPr/>
              <p:nvPr/>
            </p:nvSpPr>
            <p:spPr>
              <a:xfrm rot="5400000">
                <a:off x="9048960" y="3601440"/>
                <a:ext cx="160920" cy="160920"/>
              </a:xfrm>
              <a:custGeom>
                <a:avLst/>
                <a:gdLst>
                  <a:gd name="textAreaLeft" fmla="*/ 0 w 160920"/>
                  <a:gd name="textAreaRight" fmla="*/ 161280 w 160920"/>
                  <a:gd name="textAreaTop" fmla="*/ 0 h 160920"/>
                  <a:gd name="textAreaBottom" fmla="*/ 161280 h 160920"/>
                </a:gdLst>
                <a:ahLst/>
                <a:rect l="textAreaLeft" t="textAreaTop" r="textAreaRight" b="textAreaBottom"/>
                <a:pathLst>
                  <a:path w="9980" h="9981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0640" bIns="80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2" name="Google Shape;1515;p38"/>
              <p:cNvSpPr/>
              <p:nvPr/>
            </p:nvSpPr>
            <p:spPr>
              <a:xfrm rot="5400000">
                <a:off x="8999280" y="3650400"/>
                <a:ext cx="161280" cy="161280"/>
              </a:xfrm>
              <a:custGeom>
                <a:avLst/>
                <a:gdLst>
                  <a:gd name="textAreaLeft" fmla="*/ 0 w 161280"/>
                  <a:gd name="textAreaRight" fmla="*/ 161640 w 161280"/>
                  <a:gd name="textAreaTop" fmla="*/ 0 h 161280"/>
                  <a:gd name="textAreaBottom" fmla="*/ 161640 h 161280"/>
                </a:gdLst>
                <a:ah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0640" bIns="80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523" name="Google Shape;1516;p38"/>
            <p:cNvGrpSpPr/>
            <p:nvPr/>
          </p:nvGrpSpPr>
          <p:grpSpPr>
            <a:xfrm>
              <a:off x="8146800" y="539640"/>
              <a:ext cx="207720" cy="207720"/>
              <a:chOff x="8146800" y="539640"/>
              <a:chExt cx="207720" cy="207720"/>
            </a:xfrm>
          </p:grpSpPr>
          <p:sp>
            <p:nvSpPr>
              <p:cNvPr id="524" name="Google Shape;1517;p38"/>
              <p:cNvSpPr/>
              <p:nvPr/>
            </p:nvSpPr>
            <p:spPr>
              <a:xfrm>
                <a:off x="8146800" y="539640"/>
                <a:ext cx="207720" cy="20772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3440" bIns="73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5" name="Google Shape;1518;p38"/>
              <p:cNvSpPr/>
              <p:nvPr/>
            </p:nvSpPr>
            <p:spPr>
              <a:xfrm>
                <a:off x="8175960" y="568800"/>
                <a:ext cx="149040" cy="149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2920" bIns="52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526" name="Google Shape;1519;p38"/>
            <p:cNvGrpSpPr/>
            <p:nvPr/>
          </p:nvGrpSpPr>
          <p:grpSpPr>
            <a:xfrm>
              <a:off x="7554240" y="2467800"/>
              <a:ext cx="207720" cy="207720"/>
              <a:chOff x="7554240" y="2467800"/>
              <a:chExt cx="207720" cy="207720"/>
            </a:xfrm>
          </p:grpSpPr>
          <p:sp>
            <p:nvSpPr>
              <p:cNvPr id="527" name="Google Shape;1520;p38"/>
              <p:cNvSpPr/>
              <p:nvPr/>
            </p:nvSpPr>
            <p:spPr>
              <a:xfrm>
                <a:off x="7554240" y="2467800"/>
                <a:ext cx="207720" cy="20772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3440" bIns="73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28" name="Google Shape;1521;p38"/>
              <p:cNvSpPr/>
              <p:nvPr/>
            </p:nvSpPr>
            <p:spPr>
              <a:xfrm>
                <a:off x="7583760" y="2496960"/>
                <a:ext cx="149040" cy="149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2920" bIns="52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529" name="Google Shape;1522;p38"/>
            <p:cNvSpPr/>
            <p:nvPr/>
          </p:nvSpPr>
          <p:spPr>
            <a:xfrm>
              <a:off x="7454520" y="4164120"/>
              <a:ext cx="147600" cy="147600"/>
            </a:xfrm>
            <a:prstGeom prst="ellipse">
              <a:avLst/>
            </a:pr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2200" bIns="52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530" name="Google Shape;1523;p38"/>
          <p:cNvGrpSpPr/>
          <p:nvPr/>
        </p:nvGrpSpPr>
        <p:grpSpPr>
          <a:xfrm>
            <a:off x="676440" y="3220200"/>
            <a:ext cx="4559040" cy="133920"/>
            <a:chOff x="676440" y="3220200"/>
            <a:chExt cx="4559040" cy="133920"/>
          </a:xfrm>
        </p:grpSpPr>
        <p:sp>
          <p:nvSpPr>
            <p:cNvPr id="531" name="Google Shape;1524;p38"/>
            <p:cNvSpPr/>
            <p:nvPr/>
          </p:nvSpPr>
          <p:spPr>
            <a:xfrm>
              <a:off x="5101560" y="3220200"/>
              <a:ext cx="133920" cy="133920"/>
            </a:xfrm>
            <a:prstGeom prst="ellipse">
              <a:avLst/>
            </a:prstGeom>
            <a:noFill/>
            <a:ln w="9525">
              <a:solidFill>
                <a:srgbClr val="0c0a9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47520" bIns="47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cxnSp>
          <p:nvCxnSpPr>
            <p:cNvPr id="532" name="Google Shape;1525;p38"/>
            <p:cNvCxnSpPr/>
            <p:nvPr/>
          </p:nvCxnSpPr>
          <p:spPr>
            <a:xfrm>
              <a:off x="676440" y="3287160"/>
              <a:ext cx="4463280" cy="360"/>
            </a:xfrm>
            <a:prstGeom prst="straightConnector1">
              <a:avLst/>
            </a:prstGeom>
            <a:ln w="9525">
              <a:solidFill>
                <a:srgbClr val="0c0a9e"/>
              </a:solidFill>
              <a:round/>
            </a:ln>
          </p:spPr>
        </p:cxnSp>
        <p:sp>
          <p:nvSpPr>
            <p:cNvPr id="533" name="Google Shape;1526;p38"/>
            <p:cNvSpPr/>
            <p:nvPr/>
          </p:nvSpPr>
          <p:spPr>
            <a:xfrm>
              <a:off x="5131440" y="3250440"/>
              <a:ext cx="73440" cy="7344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304920" y="4752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chemeClr val="dk2"/>
                </a:solidFill>
                <a:latin typeface="IBM Plex Mono"/>
                <a:ea typeface="IBM Plex Mono"/>
              </a:rPr>
              <a:t>Klaster kontejnera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5" name="Picture 5" descr=""/>
          <p:cNvPicPr/>
          <p:nvPr/>
        </p:nvPicPr>
        <p:blipFill>
          <a:blip r:embed="rId1"/>
          <a:stretch/>
        </p:blipFill>
        <p:spPr>
          <a:xfrm>
            <a:off x="152280" y="2800440"/>
            <a:ext cx="8400240" cy="1904760"/>
          </a:xfrm>
          <a:prstGeom prst="rect">
            <a:avLst/>
          </a:prstGeom>
          <a:ln w="0">
            <a:noFill/>
          </a:ln>
        </p:spPr>
      </p:pic>
      <p:sp>
        <p:nvSpPr>
          <p:cNvPr id="536" name="Rectangle 6"/>
          <p:cNvSpPr/>
          <p:nvPr/>
        </p:nvSpPr>
        <p:spPr>
          <a:xfrm>
            <a:off x="304920" y="1047600"/>
            <a:ext cx="7772040" cy="22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Potrebna nam je mreza kako bi kontejneri bili vidljivi jedni drugima. Mreza se zove bde I kreirana je sledecom komandom: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chemeClr val="lt2"/>
                </a:solidFill>
                <a:latin typeface="Arial"/>
                <a:ea typeface="Arial"/>
              </a:rPr>
              <a:t>docker network create bde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Zatim pokrecemo docker kontejnere prema konfiguraciji navedenoj u docker-compose.yml datoteci: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chemeClr val="lt2"/>
                </a:solidFill>
                <a:latin typeface="Arial"/>
                <a:ea typeface="Arial"/>
              </a:rPr>
              <a:t>docker-compose up --build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400"/>
            </a:b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304920" y="4752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chemeClr val="dk2"/>
                </a:solidFill>
                <a:latin typeface="IBM Plex Mono"/>
                <a:ea typeface="IBM Plex Mono"/>
              </a:rPr>
              <a:t>Ucitavanje podataka na HDFS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Rectangle 6"/>
          <p:cNvSpPr/>
          <p:nvPr/>
        </p:nvSpPr>
        <p:spPr>
          <a:xfrm>
            <a:off x="304920" y="1047600"/>
            <a:ext cx="7695720" cy="20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C059"/>
                <a:ea typeface="DejaVu Sans"/>
              </a:rPr>
              <a:t>Za kopiranje sa sa lokalnog fajl sistema na namenode: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chemeClr val="lt2"/>
                </a:solidFill>
                <a:latin typeface="C059"/>
                <a:ea typeface="DejaVu Sans"/>
              </a:rPr>
              <a:t>docker cp emissions.csv namenode:/data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C059"/>
                <a:ea typeface="DejaVu Sans"/>
              </a:rPr>
              <a:t>Za kopiranje sa namenoda-a na HDFS: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chemeClr val="lt2"/>
                </a:solidFill>
                <a:latin typeface="C059"/>
                <a:ea typeface="DejaVu Sans"/>
              </a:rPr>
              <a:t>docker exec -it namenode bash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chemeClr val="lt2"/>
                </a:solidFill>
                <a:latin typeface="C059"/>
                <a:ea typeface="DejaVu Sans"/>
              </a:rPr>
              <a:t>hdfs dfs -mkdir /project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chemeClr val="lt2"/>
                </a:solidFill>
                <a:latin typeface="C059"/>
                <a:ea typeface="DejaVu Sans"/>
              </a:rPr>
              <a:t>hdfs dfs -put /data/emissions.csv /project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400"/>
            </a:b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9" name="Picture 1" descr=""/>
          <p:cNvPicPr/>
          <p:nvPr/>
        </p:nvPicPr>
        <p:blipFill>
          <a:blip r:embed="rId1"/>
          <a:stretch/>
        </p:blipFill>
        <p:spPr>
          <a:xfrm>
            <a:off x="321840" y="2647800"/>
            <a:ext cx="7602480" cy="144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304920" y="4752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chemeClr val="dk2"/>
                </a:solidFill>
                <a:latin typeface="IBM Plex Mono"/>
                <a:ea typeface="IBM Plex Mono"/>
              </a:rPr>
              <a:t>Pokretanje aplikacije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Rectangle 6"/>
          <p:cNvSpPr/>
          <p:nvPr/>
        </p:nvSpPr>
        <p:spPr>
          <a:xfrm>
            <a:off x="304920" y="1047600"/>
            <a:ext cx="7695720" cy="73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C059"/>
                <a:ea typeface="DejaVu Sans"/>
              </a:rPr>
              <a:t>Koriscenjem spark template-a: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400"/>
            </a:b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Rectangle 3"/>
          <p:cNvSpPr/>
          <p:nvPr/>
        </p:nvSpPr>
        <p:spPr>
          <a:xfrm>
            <a:off x="380880" y="2495520"/>
            <a:ext cx="7314840" cy="179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C059"/>
                <a:ea typeface="DejaVu Sans"/>
              </a:rPr>
              <a:t>Kreiranje docker image: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400" spc="-1" strike="noStrike">
                <a:solidFill>
                  <a:schemeClr val="lt2"/>
                </a:solidFill>
                <a:latin typeface="Arial"/>
                <a:ea typeface="Arial"/>
              </a:rPr>
              <a:t>docker build --rm -t bde/spark-app  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400" spc="-1" strike="noStrike">
                <a:solidFill>
                  <a:schemeClr val="dk1"/>
                </a:solidFill>
                <a:latin typeface="C059"/>
                <a:ea typeface="DejaVu Sans"/>
              </a:rPr>
              <a:t>Pokretanje aplikacije: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chemeClr val="lt2"/>
                </a:solidFill>
                <a:latin typeface="Arial"/>
                <a:ea typeface="Arial"/>
              </a:rPr>
              <a:t>docker run --net bde -p 4040:4040 --rm bde/sparkapp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3" name="Picture 2" descr=""/>
          <p:cNvPicPr/>
          <p:nvPr/>
        </p:nvPicPr>
        <p:blipFill>
          <a:blip r:embed="rId1"/>
          <a:stretch/>
        </p:blipFill>
        <p:spPr>
          <a:xfrm>
            <a:off x="347760" y="1504800"/>
            <a:ext cx="8240400" cy="77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title"/>
          </p:nvPr>
        </p:nvSpPr>
        <p:spPr>
          <a:xfrm>
            <a:off x="720000" y="1025640"/>
            <a:ext cx="1702080" cy="99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6200" spc="-1" strike="noStrike">
                <a:solidFill>
                  <a:schemeClr val="dk2"/>
                </a:solidFill>
                <a:latin typeface="Poppins"/>
                <a:ea typeface="Poppins"/>
              </a:rPr>
              <a:t>03</a:t>
            </a:r>
            <a:endParaRPr b="0" lang="en-US" sz="6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PlaceHolder 2"/>
          <p:cNvSpPr>
            <a:spLocks noGrp="1"/>
          </p:cNvSpPr>
          <p:nvPr>
            <p:ph type="subTitle"/>
          </p:nvPr>
        </p:nvSpPr>
        <p:spPr>
          <a:xfrm>
            <a:off x="720000" y="3252240"/>
            <a:ext cx="559764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buNone/>
            </a:pPr>
            <a:endParaRPr b="0" lang="en-US" sz="1400" spc="-1" strike="noStrike">
              <a:solidFill>
                <a:schemeClr val="dk1"/>
              </a:solidFill>
              <a:latin typeface="Poppins"/>
              <a:ea typeface="Poppins"/>
            </a:endParaRPr>
          </a:p>
        </p:txBody>
      </p:sp>
      <p:grpSp>
        <p:nvGrpSpPr>
          <p:cNvPr id="546" name="Google Shape;1486;p38"/>
          <p:cNvGrpSpPr/>
          <p:nvPr/>
        </p:nvGrpSpPr>
        <p:grpSpPr>
          <a:xfrm>
            <a:off x="-374400" y="3354480"/>
            <a:ext cx="3922200" cy="2969640"/>
            <a:chOff x="-374400" y="3354480"/>
            <a:chExt cx="3922200" cy="2969640"/>
          </a:xfrm>
        </p:grpSpPr>
        <p:pic>
          <p:nvPicPr>
            <p:cNvPr id="547" name="Google Shape;1487;p38" descr=""/>
            <p:cNvPicPr/>
            <p:nvPr/>
          </p:nvPicPr>
          <p:blipFill>
            <a:blip r:embed="rId1"/>
            <a:srcRect l="16959" t="24713" r="7122" b="26173"/>
            <a:stretch/>
          </p:blipFill>
          <p:spPr>
            <a:xfrm>
              <a:off x="-374400" y="3354480"/>
              <a:ext cx="3890880" cy="296964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548" name="Google Shape;1488;p38"/>
            <p:cNvGrpSpPr/>
            <p:nvPr/>
          </p:nvGrpSpPr>
          <p:grpSpPr>
            <a:xfrm>
              <a:off x="1853640" y="4445640"/>
              <a:ext cx="1694160" cy="1359720"/>
              <a:chOff x="1853640" y="4445640"/>
              <a:chExt cx="1694160" cy="1359720"/>
            </a:xfrm>
          </p:grpSpPr>
          <p:sp>
            <p:nvSpPr>
              <p:cNvPr id="549" name="Google Shape;1489;p38"/>
              <p:cNvSpPr/>
              <p:nvPr/>
            </p:nvSpPr>
            <p:spPr>
              <a:xfrm>
                <a:off x="2287440" y="4713840"/>
                <a:ext cx="1260360" cy="1091520"/>
              </a:xfrm>
              <a:custGeom>
                <a:avLst/>
                <a:gdLst>
                  <a:gd name="textAreaLeft" fmla="*/ 0 w 1260360"/>
                  <a:gd name="textAreaRight" fmla="*/ 1260720 w 1260360"/>
                  <a:gd name="textAreaTop" fmla="*/ 0 h 1091520"/>
                  <a:gd name="textAreaBottom" fmla="*/ 1091880 h 1091520"/>
                </a:gdLst>
                <a:ah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000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0" name="Google Shape;1490;p38"/>
              <p:cNvSpPr/>
              <p:nvPr/>
            </p:nvSpPr>
            <p:spPr>
              <a:xfrm>
                <a:off x="2264040" y="4445640"/>
                <a:ext cx="900360" cy="779760"/>
              </a:xfrm>
              <a:custGeom>
                <a:avLst/>
                <a:gdLst>
                  <a:gd name="textAreaLeft" fmla="*/ 0 w 900360"/>
                  <a:gd name="textAreaRight" fmla="*/ 900720 w 900360"/>
                  <a:gd name="textAreaTop" fmla="*/ 0 h 779760"/>
                  <a:gd name="textAreaBottom" fmla="*/ 780120 h 779760"/>
                </a:gdLst>
                <a:ah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000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51" name="Google Shape;1491;p38"/>
              <p:cNvSpPr/>
              <p:nvPr/>
            </p:nvSpPr>
            <p:spPr>
              <a:xfrm>
                <a:off x="1853640" y="4713840"/>
                <a:ext cx="900360" cy="779760"/>
              </a:xfrm>
              <a:custGeom>
                <a:avLst/>
                <a:gdLst>
                  <a:gd name="textAreaLeft" fmla="*/ 0 w 900360"/>
                  <a:gd name="textAreaRight" fmla="*/ 900720 w 900360"/>
                  <a:gd name="textAreaTop" fmla="*/ 0 h 779760"/>
                  <a:gd name="textAreaBottom" fmla="*/ 780120 h 779760"/>
                </a:gdLst>
                <a:ahLst/>
                <a:rect l="textAreaLeft" t="textAreaTop" r="textAreaRight" b="textAreaBottom"/>
                <a:pathLst>
                  <a:path w="51285" h="44413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000"/>
                    </a:srgbClr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sp>
        <p:nvSpPr>
          <p:cNvPr id="552" name="PlaceHolder 3"/>
          <p:cNvSpPr>
            <a:spLocks noGrp="1"/>
          </p:cNvSpPr>
          <p:nvPr>
            <p:ph type="title"/>
          </p:nvPr>
        </p:nvSpPr>
        <p:spPr>
          <a:xfrm>
            <a:off x="720000" y="2079360"/>
            <a:ext cx="5909040" cy="8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5000" spc="-1" strike="noStrike">
                <a:solidFill>
                  <a:schemeClr val="dk2"/>
                </a:solidFill>
                <a:latin typeface="IBM Plex Mono"/>
                <a:ea typeface="IBM Plex Mono"/>
              </a:rPr>
              <a:t>Aplikacija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53" name="Google Shape;1493;p38"/>
          <p:cNvGrpSpPr/>
          <p:nvPr/>
        </p:nvGrpSpPr>
        <p:grpSpPr>
          <a:xfrm>
            <a:off x="6487560" y="-1301040"/>
            <a:ext cx="4267800" cy="6665400"/>
            <a:chOff x="6487560" y="-1301040"/>
            <a:chExt cx="4267800" cy="6665400"/>
          </a:xfrm>
        </p:grpSpPr>
        <p:sp>
          <p:nvSpPr>
            <p:cNvPr id="554" name="Google Shape;1494;p38"/>
            <p:cNvSpPr/>
            <p:nvPr/>
          </p:nvSpPr>
          <p:spPr>
            <a:xfrm>
              <a:off x="6727680" y="103320"/>
              <a:ext cx="4006080" cy="4748760"/>
            </a:xfrm>
            <a:custGeom>
              <a:avLst/>
              <a:gdLst>
                <a:gd name="textAreaLeft" fmla="*/ 0 w 4006080"/>
                <a:gd name="textAreaRight" fmla="*/ 4006440 w 4006080"/>
                <a:gd name="textAreaTop" fmla="*/ 0 h 4748760"/>
                <a:gd name="textAreaBottom" fmla="*/ 4749120 h 4748760"/>
              </a:gdLst>
              <a:ahLst/>
              <a:rect l="textAreaLeft" t="textAreaTop" r="textAreaRight" b="textAreaBottom"/>
              <a:pathLst>
                <a:path w="97678" h="115794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5" name="Google Shape;1495;p38"/>
            <p:cNvSpPr/>
            <p:nvPr/>
          </p:nvSpPr>
          <p:spPr>
            <a:xfrm>
              <a:off x="7070400" y="81360"/>
              <a:ext cx="2925000" cy="3057480"/>
            </a:xfrm>
            <a:custGeom>
              <a:avLst/>
              <a:gdLst>
                <a:gd name="textAreaLeft" fmla="*/ 0 w 2925000"/>
                <a:gd name="textAreaRight" fmla="*/ 2925360 w 2925000"/>
                <a:gd name="textAreaTop" fmla="*/ 0 h 3057480"/>
                <a:gd name="textAreaBottom" fmla="*/ 3057840 h 3057480"/>
              </a:gdLst>
              <a:ahLst/>
              <a:rect l="textAreaLeft" t="textAreaTop" r="textAreaRight" b="textAreaBottom"/>
              <a:pathLst>
                <a:path w="71320" h="7455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6" name="Google Shape;1496;p38"/>
            <p:cNvSpPr/>
            <p:nvPr/>
          </p:nvSpPr>
          <p:spPr>
            <a:xfrm>
              <a:off x="7602480" y="245520"/>
              <a:ext cx="3152880" cy="5118840"/>
            </a:xfrm>
            <a:custGeom>
              <a:avLst/>
              <a:gdLst>
                <a:gd name="textAreaLeft" fmla="*/ 0 w 3152880"/>
                <a:gd name="textAreaRight" fmla="*/ 3153240 w 3152880"/>
                <a:gd name="textAreaTop" fmla="*/ 0 h 5118840"/>
                <a:gd name="textAreaBottom" fmla="*/ 5119200 h 5118840"/>
              </a:gdLst>
              <a:ahLst/>
              <a:rect l="textAreaLeft" t="textAreaTop" r="textAreaRight" b="textAreaBottom"/>
              <a:pathLst>
                <a:path w="76882" h="124813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 rotWithShape="0"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7" name="Google Shape;1497;p38"/>
            <p:cNvSpPr/>
            <p:nvPr/>
          </p:nvSpPr>
          <p:spPr>
            <a:xfrm>
              <a:off x="7235280" y="622440"/>
              <a:ext cx="1860120" cy="4595040"/>
            </a:xfrm>
            <a:custGeom>
              <a:avLst/>
              <a:gdLst>
                <a:gd name="textAreaLeft" fmla="*/ 0 w 1860120"/>
                <a:gd name="textAreaRight" fmla="*/ 1860480 w 1860120"/>
                <a:gd name="textAreaTop" fmla="*/ 0 h 4595040"/>
                <a:gd name="textAreaBottom" fmla="*/ 4595400 h 4595040"/>
              </a:gdLst>
              <a:ahLst/>
              <a:rect l="textAreaLeft" t="textAreaTop" r="textAreaRight" b="textAreaBottom"/>
              <a:pathLst>
                <a:path w="23937" h="5626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 rotWithShape="0">
              <a:gsLst>
                <a:gs pos="0">
                  <a:srgbClr val="9900ff">
                    <a:alpha val="47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8" name="Google Shape;1498;p38"/>
            <p:cNvSpPr/>
            <p:nvPr/>
          </p:nvSpPr>
          <p:spPr>
            <a:xfrm>
              <a:off x="6933240" y="621360"/>
              <a:ext cx="1860120" cy="4595040"/>
            </a:xfrm>
            <a:custGeom>
              <a:avLst/>
              <a:gdLst>
                <a:gd name="textAreaLeft" fmla="*/ 0 w 1860120"/>
                <a:gd name="textAreaRight" fmla="*/ 1860480 w 1860120"/>
                <a:gd name="textAreaTop" fmla="*/ 0 h 4595040"/>
                <a:gd name="textAreaBottom" fmla="*/ 4595400 h 4595040"/>
              </a:gdLst>
              <a:ahLst/>
              <a:rect l="textAreaLeft" t="textAreaTop" r="textAreaRight" b="textAreaBottom"/>
              <a:pathLst>
                <a:path w="23937" h="5626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pic>
          <p:nvPicPr>
            <p:cNvPr id="559" name="Google Shape;1499;p38" descr=""/>
            <p:cNvPicPr/>
            <p:nvPr/>
          </p:nvPicPr>
          <p:blipFill>
            <a:blip r:embed="rId2"/>
            <a:srcRect l="16959" t="24713" r="7122" b="26173"/>
            <a:stretch/>
          </p:blipFill>
          <p:spPr>
            <a:xfrm>
              <a:off x="6487560" y="-1301040"/>
              <a:ext cx="4198320" cy="320400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560" name="Google Shape;1500;p38"/>
            <p:cNvGrpSpPr/>
            <p:nvPr/>
          </p:nvGrpSpPr>
          <p:grpSpPr>
            <a:xfrm>
              <a:off x="8232840" y="4254480"/>
              <a:ext cx="708120" cy="707760"/>
              <a:chOff x="8232840" y="4254480"/>
              <a:chExt cx="708120" cy="707760"/>
            </a:xfrm>
          </p:grpSpPr>
          <p:sp>
            <p:nvSpPr>
              <p:cNvPr id="561" name="Google Shape;1501;p38"/>
              <p:cNvSpPr/>
              <p:nvPr/>
            </p:nvSpPr>
            <p:spPr>
              <a:xfrm rot="5400000">
                <a:off x="8691480" y="4254480"/>
                <a:ext cx="249480" cy="24948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49480"/>
                  <a:gd name="textAreaBottom" fmla="*/ 249840 h 249480"/>
                </a:gdLst>
                <a:ah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62" name="Google Shape;1502;p38"/>
              <p:cNvSpPr/>
              <p:nvPr/>
            </p:nvSpPr>
            <p:spPr>
              <a:xfrm rot="5400000">
                <a:off x="8615160" y="4330800"/>
                <a:ext cx="249480" cy="24948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49480"/>
                  <a:gd name="textAreaBottom" fmla="*/ 249840 h 249480"/>
                </a:gdLst>
                <a:ahLst/>
                <a:rect l="textAreaLeft" t="textAreaTop" r="textAreaRight" b="textAreaBottom"/>
                <a:pathLst>
                  <a:path w="9996" h="9995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63" name="Google Shape;1503;p38"/>
              <p:cNvSpPr/>
              <p:nvPr/>
            </p:nvSpPr>
            <p:spPr>
              <a:xfrm rot="5400000">
                <a:off x="8538840" y="4407120"/>
                <a:ext cx="249480" cy="24948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49480"/>
                  <a:gd name="textAreaBottom" fmla="*/ 249840 h 249480"/>
                </a:gdLst>
                <a:ahLst/>
                <a:rect l="textAreaLeft" t="textAreaTop" r="textAreaRight" b="textAreaBottom"/>
                <a:pathLst>
                  <a:path w="9996" h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64" name="Google Shape;1504;p38"/>
              <p:cNvSpPr/>
              <p:nvPr/>
            </p:nvSpPr>
            <p:spPr>
              <a:xfrm rot="5400000">
                <a:off x="8462160" y="4483440"/>
                <a:ext cx="249480" cy="24912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49120"/>
                  <a:gd name="textAreaBottom" fmla="*/ 249480 h 249120"/>
                </a:gdLst>
                <a:ahLst/>
                <a:rect l="textAreaLeft" t="textAreaTop" r="textAreaRight" b="textAreaBottom"/>
                <a:pathLst>
                  <a:path w="9995" h="9981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65" name="Google Shape;1505;p38"/>
              <p:cNvSpPr/>
              <p:nvPr/>
            </p:nvSpPr>
            <p:spPr>
              <a:xfrm rot="5400000">
                <a:off x="8385840" y="4560120"/>
                <a:ext cx="249480" cy="24948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49480"/>
                  <a:gd name="textAreaBottom" fmla="*/ 249840 h 249480"/>
                </a:gdLst>
                <a:ahLst/>
                <a:rect l="textAreaLeft" t="textAreaTop" r="textAreaRight" b="textAreaBottom"/>
                <a:pathLst>
                  <a:path w="9996" h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66" name="Google Shape;1506;p38"/>
              <p:cNvSpPr/>
              <p:nvPr/>
            </p:nvSpPr>
            <p:spPr>
              <a:xfrm rot="5400000">
                <a:off x="8309520" y="4636800"/>
                <a:ext cx="249120" cy="249120"/>
              </a:xfrm>
              <a:custGeom>
                <a:avLst/>
                <a:gdLst>
                  <a:gd name="textAreaLeft" fmla="*/ 0 w 249120"/>
                  <a:gd name="textAreaRight" fmla="*/ 249480 w 249120"/>
                  <a:gd name="textAreaTop" fmla="*/ 0 h 249120"/>
                  <a:gd name="textAreaBottom" fmla="*/ 249480 h 249120"/>
                </a:gdLst>
                <a:ahLst/>
                <a:rect l="textAreaLeft" t="textAreaTop" r="textAreaRight" b="textAreaBottom"/>
                <a:pathLst>
                  <a:path w="9980" h="9981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67" name="Google Shape;1507;p38"/>
              <p:cNvSpPr/>
              <p:nvPr/>
            </p:nvSpPr>
            <p:spPr>
              <a:xfrm rot="5400000">
                <a:off x="8232840" y="4712760"/>
                <a:ext cx="249480" cy="249480"/>
              </a:xfrm>
              <a:custGeom>
                <a:avLst/>
                <a:gdLst>
                  <a:gd name="textAreaLeft" fmla="*/ 0 w 249480"/>
                  <a:gd name="textAreaRight" fmla="*/ 249840 w 249480"/>
                  <a:gd name="textAreaTop" fmla="*/ 0 h 249480"/>
                  <a:gd name="textAreaBottom" fmla="*/ 249840 h 249480"/>
                </a:gdLst>
                <a:ah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568" name="Google Shape;1508;p38"/>
            <p:cNvGrpSpPr/>
            <p:nvPr/>
          </p:nvGrpSpPr>
          <p:grpSpPr>
            <a:xfrm>
              <a:off x="8999280" y="3354480"/>
              <a:ext cx="457920" cy="457200"/>
              <a:chOff x="8999280" y="3354480"/>
              <a:chExt cx="457920" cy="457200"/>
            </a:xfrm>
          </p:grpSpPr>
          <p:sp>
            <p:nvSpPr>
              <p:cNvPr id="569" name="Google Shape;1509;p38"/>
              <p:cNvSpPr/>
              <p:nvPr/>
            </p:nvSpPr>
            <p:spPr>
              <a:xfrm rot="5400000">
                <a:off x="9295920" y="3354480"/>
                <a:ext cx="161280" cy="161280"/>
              </a:xfrm>
              <a:custGeom>
                <a:avLst/>
                <a:gdLst>
                  <a:gd name="textAreaLeft" fmla="*/ 0 w 161280"/>
                  <a:gd name="textAreaRight" fmla="*/ 161640 w 161280"/>
                  <a:gd name="textAreaTop" fmla="*/ 0 h 161280"/>
                  <a:gd name="textAreaBottom" fmla="*/ 161640 h 161280"/>
                </a:gdLst>
                <a:ah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0640" bIns="80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70" name="Google Shape;1510;p38"/>
              <p:cNvSpPr/>
              <p:nvPr/>
            </p:nvSpPr>
            <p:spPr>
              <a:xfrm rot="5400000">
                <a:off x="9246600" y="3403440"/>
                <a:ext cx="161280" cy="161280"/>
              </a:xfrm>
              <a:custGeom>
                <a:avLst/>
                <a:gdLst>
                  <a:gd name="textAreaLeft" fmla="*/ 0 w 161280"/>
                  <a:gd name="textAreaRight" fmla="*/ 161640 w 161280"/>
                  <a:gd name="textAreaTop" fmla="*/ 0 h 161280"/>
                  <a:gd name="textAreaBottom" fmla="*/ 161640 h 161280"/>
                </a:gdLst>
                <a:ahLst/>
                <a:rect l="textAreaLeft" t="textAreaTop" r="textAreaRight" b="textAreaBottom"/>
                <a:pathLst>
                  <a:path w="9996" h="9995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0640" bIns="80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71" name="Google Shape;1511;p38"/>
              <p:cNvSpPr/>
              <p:nvPr/>
            </p:nvSpPr>
            <p:spPr>
              <a:xfrm rot="5400000">
                <a:off x="9197280" y="3453120"/>
                <a:ext cx="161280" cy="161280"/>
              </a:xfrm>
              <a:custGeom>
                <a:avLst/>
                <a:gdLst>
                  <a:gd name="textAreaLeft" fmla="*/ 0 w 161280"/>
                  <a:gd name="textAreaRight" fmla="*/ 161640 w 161280"/>
                  <a:gd name="textAreaTop" fmla="*/ 0 h 161280"/>
                  <a:gd name="textAreaBottom" fmla="*/ 161640 h 161280"/>
                </a:gdLst>
                <a:ahLst/>
                <a:rect l="textAreaLeft" t="textAreaTop" r="textAreaRight" b="textAreaBottom"/>
                <a:pathLst>
                  <a:path w="9996" h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0640" bIns="80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72" name="Google Shape;1512;p38"/>
              <p:cNvSpPr/>
              <p:nvPr/>
            </p:nvSpPr>
            <p:spPr>
              <a:xfrm rot="5400000">
                <a:off x="9147600" y="3502440"/>
                <a:ext cx="161280" cy="160920"/>
              </a:xfrm>
              <a:custGeom>
                <a:avLst/>
                <a:gdLst>
                  <a:gd name="textAreaLeft" fmla="*/ 0 w 161280"/>
                  <a:gd name="textAreaRight" fmla="*/ 161640 w 161280"/>
                  <a:gd name="textAreaTop" fmla="*/ 0 h 160920"/>
                  <a:gd name="textAreaBottom" fmla="*/ 161280 h 160920"/>
                </a:gdLst>
                <a:ahLst/>
                <a:rect l="textAreaLeft" t="textAreaTop" r="textAreaRight" b="textAreaBottom"/>
                <a:pathLst>
                  <a:path w="9995" h="9981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0640" bIns="80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73" name="Google Shape;1513;p38"/>
              <p:cNvSpPr/>
              <p:nvPr/>
            </p:nvSpPr>
            <p:spPr>
              <a:xfrm rot="5400000">
                <a:off x="9098280" y="3551760"/>
                <a:ext cx="161280" cy="161280"/>
              </a:xfrm>
              <a:custGeom>
                <a:avLst/>
                <a:gdLst>
                  <a:gd name="textAreaLeft" fmla="*/ 0 w 161280"/>
                  <a:gd name="textAreaRight" fmla="*/ 161640 w 161280"/>
                  <a:gd name="textAreaTop" fmla="*/ 0 h 161280"/>
                  <a:gd name="textAreaBottom" fmla="*/ 161640 h 161280"/>
                </a:gdLst>
                <a:ahLst/>
                <a:rect l="textAreaLeft" t="textAreaTop" r="textAreaRight" b="textAreaBottom"/>
                <a:pathLst>
                  <a:path w="9996" h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0640" bIns="80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74" name="Google Shape;1514;p38"/>
              <p:cNvSpPr/>
              <p:nvPr/>
            </p:nvSpPr>
            <p:spPr>
              <a:xfrm rot="5400000">
                <a:off x="9048960" y="3601440"/>
                <a:ext cx="160920" cy="160920"/>
              </a:xfrm>
              <a:custGeom>
                <a:avLst/>
                <a:gdLst>
                  <a:gd name="textAreaLeft" fmla="*/ 0 w 160920"/>
                  <a:gd name="textAreaRight" fmla="*/ 161280 w 160920"/>
                  <a:gd name="textAreaTop" fmla="*/ 0 h 160920"/>
                  <a:gd name="textAreaBottom" fmla="*/ 161280 h 160920"/>
                </a:gdLst>
                <a:ahLst/>
                <a:rect l="textAreaLeft" t="textAreaTop" r="textAreaRight" b="textAreaBottom"/>
                <a:pathLst>
                  <a:path w="9980" h="9981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0640" bIns="80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75" name="Google Shape;1515;p38"/>
              <p:cNvSpPr/>
              <p:nvPr/>
            </p:nvSpPr>
            <p:spPr>
              <a:xfrm rot="5400000">
                <a:off x="8999280" y="3650400"/>
                <a:ext cx="161280" cy="161280"/>
              </a:xfrm>
              <a:custGeom>
                <a:avLst/>
                <a:gdLst>
                  <a:gd name="textAreaLeft" fmla="*/ 0 w 161280"/>
                  <a:gd name="textAreaRight" fmla="*/ 161640 w 161280"/>
                  <a:gd name="textAreaTop" fmla="*/ 0 h 161280"/>
                  <a:gd name="textAreaBottom" fmla="*/ 161640 h 161280"/>
                </a:gdLst>
                <a:ahLst/>
                <a:rect l="textAreaLeft" t="textAreaTop" r="textAreaRight" b="textAreaBottom"/>
                <a:pathLst>
                  <a:path w="9995" h="9996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b9109">
                      <a:alpha val="47000"/>
                    </a:srgbClr>
                  </a:gs>
                  <a:gs pos="78000">
                    <a:srgbClr val="f5f8ff">
                      <a:alpha val="47000"/>
                    </a:srgbClr>
                  </a:gs>
                  <a:gs pos="100000">
                    <a:srgbClr val="f5f8ff">
                      <a:alpha val="47000"/>
                    </a:srgbClr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0640" bIns="80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576" name="Google Shape;1516;p38"/>
            <p:cNvGrpSpPr/>
            <p:nvPr/>
          </p:nvGrpSpPr>
          <p:grpSpPr>
            <a:xfrm>
              <a:off x="8146800" y="539640"/>
              <a:ext cx="207720" cy="207720"/>
              <a:chOff x="8146800" y="539640"/>
              <a:chExt cx="207720" cy="207720"/>
            </a:xfrm>
          </p:grpSpPr>
          <p:sp>
            <p:nvSpPr>
              <p:cNvPr id="577" name="Google Shape;1517;p38"/>
              <p:cNvSpPr/>
              <p:nvPr/>
            </p:nvSpPr>
            <p:spPr>
              <a:xfrm>
                <a:off x="8146800" y="539640"/>
                <a:ext cx="207720" cy="20772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3440" bIns="73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78" name="Google Shape;1518;p38"/>
              <p:cNvSpPr/>
              <p:nvPr/>
            </p:nvSpPr>
            <p:spPr>
              <a:xfrm>
                <a:off x="8175960" y="568800"/>
                <a:ext cx="149040" cy="149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2920" bIns="52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579" name="Google Shape;1519;p38"/>
            <p:cNvGrpSpPr/>
            <p:nvPr/>
          </p:nvGrpSpPr>
          <p:grpSpPr>
            <a:xfrm>
              <a:off x="7554240" y="2467800"/>
              <a:ext cx="207720" cy="207720"/>
              <a:chOff x="7554240" y="2467800"/>
              <a:chExt cx="207720" cy="207720"/>
            </a:xfrm>
          </p:grpSpPr>
          <p:sp>
            <p:nvSpPr>
              <p:cNvPr id="580" name="Google Shape;1520;p38"/>
              <p:cNvSpPr/>
              <p:nvPr/>
            </p:nvSpPr>
            <p:spPr>
              <a:xfrm>
                <a:off x="7554240" y="2467800"/>
                <a:ext cx="207720" cy="207720"/>
              </a:xfrm>
              <a:prstGeom prst="ellipse">
                <a:avLst/>
              </a:prstGeom>
              <a:noFill/>
              <a:ln w="9525">
                <a:solidFill>
                  <a:srgbClr val="8208d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3440" bIns="73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581" name="Google Shape;1521;p38"/>
              <p:cNvSpPr/>
              <p:nvPr/>
            </p:nvSpPr>
            <p:spPr>
              <a:xfrm>
                <a:off x="7583760" y="2496960"/>
                <a:ext cx="149040" cy="14904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47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2920" bIns="52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582" name="Google Shape;1522;p38"/>
            <p:cNvSpPr/>
            <p:nvPr/>
          </p:nvSpPr>
          <p:spPr>
            <a:xfrm>
              <a:off x="7454520" y="4164120"/>
              <a:ext cx="147600" cy="147600"/>
            </a:xfrm>
            <a:prstGeom prst="ellipse">
              <a:avLst/>
            </a:prstGeom>
            <a:gradFill rotWithShape="0"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2200" bIns="52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583" name="Google Shape;1523;p38"/>
          <p:cNvGrpSpPr/>
          <p:nvPr/>
        </p:nvGrpSpPr>
        <p:grpSpPr>
          <a:xfrm>
            <a:off x="676440" y="3220200"/>
            <a:ext cx="4559040" cy="133920"/>
            <a:chOff x="676440" y="3220200"/>
            <a:chExt cx="4559040" cy="133920"/>
          </a:xfrm>
        </p:grpSpPr>
        <p:sp>
          <p:nvSpPr>
            <p:cNvPr id="584" name="Google Shape;1524;p38"/>
            <p:cNvSpPr/>
            <p:nvPr/>
          </p:nvSpPr>
          <p:spPr>
            <a:xfrm>
              <a:off x="5101560" y="3220200"/>
              <a:ext cx="133920" cy="133920"/>
            </a:xfrm>
            <a:prstGeom prst="ellipse">
              <a:avLst/>
            </a:prstGeom>
            <a:noFill/>
            <a:ln w="9525">
              <a:solidFill>
                <a:srgbClr val="0c0a9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47520" bIns="47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cxnSp>
          <p:nvCxnSpPr>
            <p:cNvPr id="585" name="Google Shape;1525;p38"/>
            <p:cNvCxnSpPr/>
            <p:nvPr/>
          </p:nvCxnSpPr>
          <p:spPr>
            <a:xfrm>
              <a:off x="676440" y="3287160"/>
              <a:ext cx="4463280" cy="360"/>
            </a:xfrm>
            <a:prstGeom prst="straightConnector1">
              <a:avLst/>
            </a:prstGeom>
            <a:ln w="9525">
              <a:solidFill>
                <a:srgbClr val="0c0a9e"/>
              </a:solidFill>
              <a:round/>
            </a:ln>
          </p:spPr>
        </p:cxnSp>
        <p:sp>
          <p:nvSpPr>
            <p:cNvPr id="586" name="Google Shape;1526;p38"/>
            <p:cNvSpPr/>
            <p:nvPr/>
          </p:nvSpPr>
          <p:spPr>
            <a:xfrm>
              <a:off x="5131440" y="3250440"/>
              <a:ext cx="73440" cy="7344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1248</TotalTime>
  <Application>LibreOffice/24.2.5.2$Linux_X86_64 LibreOffice_project/420$Build-2</Application>
  <AppVersion>15.0000</AppVersion>
  <Words>506</Words>
  <Paragraphs>102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2024-11-28T11:01:03Z</dcterms:modified>
  <cp:revision>25</cp:revision>
  <dc:subject/>
  <dc:title>Big Mobility &amp; IoT Data Analytics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26</vt:i4>
  </property>
  <property fmtid="{D5CDD505-2E9C-101B-9397-08002B2CF9AE}" pid="3" name="PresentationFormat">
    <vt:lpwstr>On-screen Show (16:9)</vt:lpwstr>
  </property>
  <property fmtid="{D5CDD505-2E9C-101B-9397-08002B2CF9AE}" pid="4" name="Slides">
    <vt:i4>27</vt:i4>
  </property>
</Properties>
</file>